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3"/>
  </p:notesMasterIdLst>
  <p:sldIdLst>
    <p:sldId id="383" r:id="rId2"/>
    <p:sldId id="385" r:id="rId3"/>
    <p:sldId id="384" r:id="rId4"/>
    <p:sldId id="297" r:id="rId5"/>
    <p:sldId id="299" r:id="rId6"/>
    <p:sldId id="415" r:id="rId7"/>
    <p:sldId id="301" r:id="rId8"/>
    <p:sldId id="302" r:id="rId9"/>
    <p:sldId id="303" r:id="rId10"/>
    <p:sldId id="306" r:id="rId11"/>
    <p:sldId id="304" r:id="rId12"/>
    <p:sldId id="400" r:id="rId13"/>
    <p:sldId id="404" r:id="rId14"/>
    <p:sldId id="305" r:id="rId15"/>
    <p:sldId id="408" r:id="rId16"/>
    <p:sldId id="310" r:id="rId17"/>
    <p:sldId id="311" r:id="rId18"/>
    <p:sldId id="407" r:id="rId19"/>
    <p:sldId id="307" r:id="rId20"/>
    <p:sldId id="308" r:id="rId21"/>
    <p:sldId id="309" r:id="rId22"/>
    <p:sldId id="412" r:id="rId23"/>
    <p:sldId id="413" r:id="rId24"/>
    <p:sldId id="414" r:id="rId25"/>
    <p:sldId id="313" r:id="rId26"/>
    <p:sldId id="398" r:id="rId27"/>
    <p:sldId id="365" r:id="rId28"/>
    <p:sldId id="396" r:id="rId29"/>
    <p:sldId id="312" r:id="rId30"/>
    <p:sldId id="405" r:id="rId31"/>
    <p:sldId id="409" r:id="rId32"/>
    <p:sldId id="388" r:id="rId33"/>
    <p:sldId id="389" r:id="rId34"/>
    <p:sldId id="410" r:id="rId35"/>
    <p:sldId id="390" r:id="rId36"/>
    <p:sldId id="391" r:id="rId37"/>
    <p:sldId id="392" r:id="rId38"/>
    <p:sldId id="393" r:id="rId39"/>
    <p:sldId id="406" r:id="rId40"/>
    <p:sldId id="315" r:id="rId41"/>
    <p:sldId id="316" r:id="rId42"/>
    <p:sldId id="324" r:id="rId43"/>
    <p:sldId id="325" r:id="rId44"/>
    <p:sldId id="326" r:id="rId45"/>
    <p:sldId id="411" r:id="rId46"/>
    <p:sldId id="376" r:id="rId47"/>
    <p:sldId id="377" r:id="rId48"/>
    <p:sldId id="402" r:id="rId49"/>
    <p:sldId id="401" r:id="rId50"/>
    <p:sldId id="403" r:id="rId51"/>
    <p:sldId id="382" r:id="rId5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00"/>
    <a:srgbClr val="006600"/>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364" autoAdjust="0"/>
    <p:restoredTop sz="94660"/>
  </p:normalViewPr>
  <p:slideViewPr>
    <p:cSldViewPr>
      <p:cViewPr varScale="1">
        <p:scale>
          <a:sx n="107" d="100"/>
          <a:sy n="107" d="100"/>
        </p:scale>
        <p:origin x="1704" y="7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DB580AA-4977-4449-820E-6DE1756BD489}" type="datetimeFigureOut">
              <a:rPr lang="he-IL" smtClean="0"/>
              <a:pPr/>
              <a:t>ז'/חשון/תשע"ט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98499C-3A20-44C5-89E7-8A705AF2C6A3}" type="slidenum">
              <a:rPr lang="he-IL" smtClean="0"/>
              <a:pPr/>
              <a:t>‹#›</a:t>
            </a:fld>
            <a:endParaRPr lang="he-IL"/>
          </a:p>
        </p:txBody>
      </p:sp>
    </p:spTree>
    <p:extLst>
      <p:ext uri="{BB962C8B-B14F-4D97-AF65-F5344CB8AC3E}">
        <p14:creationId xmlns:p14="http://schemas.microsoft.com/office/powerpoint/2010/main" val="32385173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824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CC7EF-7BDE-45E4-BEC6-CE6C775C3A29}" type="slidenum">
              <a:rPr lang="he-IL" smtClean="0"/>
              <a:pPr fontAlgn="base">
                <a:spcBef>
                  <a:spcPct val="0"/>
                </a:spcBef>
                <a:spcAft>
                  <a:spcPct val="0"/>
                </a:spcAft>
                <a:defRPr/>
              </a:pPr>
              <a:t>2</a:t>
            </a:fld>
            <a:endParaRPr lang="he-IL"/>
          </a:p>
        </p:txBody>
      </p:sp>
    </p:spTree>
    <p:extLst>
      <p:ext uri="{BB962C8B-B14F-4D97-AF65-F5344CB8AC3E}">
        <p14:creationId xmlns:p14="http://schemas.microsoft.com/office/powerpoint/2010/main" val="2694492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643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F8CB2-0D5B-42B3-90B1-2F68FCB284A1}" type="slidenum">
              <a:rPr lang="he-IL" smtClean="0"/>
              <a:pPr fontAlgn="base">
                <a:spcBef>
                  <a:spcPct val="0"/>
                </a:spcBef>
                <a:spcAft>
                  <a:spcPct val="0"/>
                </a:spcAft>
                <a:defRPr/>
              </a:pPr>
              <a:t>12</a:t>
            </a:fld>
            <a:endParaRPr lang="he-IL"/>
          </a:p>
        </p:txBody>
      </p:sp>
    </p:spTree>
    <p:extLst>
      <p:ext uri="{BB962C8B-B14F-4D97-AF65-F5344CB8AC3E}">
        <p14:creationId xmlns:p14="http://schemas.microsoft.com/office/powerpoint/2010/main" val="193573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643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F8CB2-0D5B-42B3-90B1-2F68FCB284A1}" type="slidenum">
              <a:rPr lang="he-IL" smtClean="0"/>
              <a:pPr fontAlgn="base">
                <a:spcBef>
                  <a:spcPct val="0"/>
                </a:spcBef>
                <a:spcAft>
                  <a:spcPct val="0"/>
                </a:spcAft>
                <a:defRPr/>
              </a:pPr>
              <a:t>13</a:t>
            </a:fld>
            <a:endParaRPr lang="he-IL"/>
          </a:p>
        </p:txBody>
      </p:sp>
    </p:spTree>
    <p:extLst>
      <p:ext uri="{BB962C8B-B14F-4D97-AF65-F5344CB8AC3E}">
        <p14:creationId xmlns:p14="http://schemas.microsoft.com/office/powerpoint/2010/main" val="1501917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643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F8CB2-0D5B-42B3-90B1-2F68FCB284A1}" type="slidenum">
              <a:rPr lang="he-IL" smtClean="0"/>
              <a:pPr fontAlgn="base">
                <a:spcBef>
                  <a:spcPct val="0"/>
                </a:spcBef>
                <a:spcAft>
                  <a:spcPct val="0"/>
                </a:spcAft>
                <a:defRPr/>
              </a:pPr>
              <a:t>14</a:t>
            </a:fld>
            <a:endParaRPr lang="he-IL"/>
          </a:p>
        </p:txBody>
      </p:sp>
    </p:spTree>
    <p:extLst>
      <p:ext uri="{BB962C8B-B14F-4D97-AF65-F5344CB8AC3E}">
        <p14:creationId xmlns:p14="http://schemas.microsoft.com/office/powerpoint/2010/main" val="123637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92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B588B-70C4-49B4-A0DC-B4DAC6138080}" type="slidenum">
              <a:rPr lang="he-IL" smtClean="0"/>
              <a:pPr fontAlgn="base">
                <a:spcBef>
                  <a:spcPct val="0"/>
                </a:spcBef>
                <a:spcAft>
                  <a:spcPct val="0"/>
                </a:spcAft>
                <a:defRPr/>
              </a:pPr>
              <a:t>15</a:t>
            </a:fld>
            <a:endParaRPr lang="he-IL"/>
          </a:p>
        </p:txBody>
      </p:sp>
    </p:spTree>
    <p:extLst>
      <p:ext uri="{BB962C8B-B14F-4D97-AF65-F5344CB8AC3E}">
        <p14:creationId xmlns:p14="http://schemas.microsoft.com/office/powerpoint/2010/main" val="169643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155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2C401C-5639-44C3-84D2-02396EA0F29E}" type="slidenum">
              <a:rPr lang="he-IL" smtClean="0"/>
              <a:pPr fontAlgn="base">
                <a:spcBef>
                  <a:spcPct val="0"/>
                </a:spcBef>
                <a:spcAft>
                  <a:spcPct val="0"/>
                </a:spcAft>
                <a:defRPr/>
              </a:pPr>
              <a:t>16</a:t>
            </a:fld>
            <a:endParaRPr lang="he-IL"/>
          </a:p>
        </p:txBody>
      </p:sp>
    </p:spTree>
    <p:extLst>
      <p:ext uri="{BB962C8B-B14F-4D97-AF65-F5344CB8AC3E}">
        <p14:creationId xmlns:p14="http://schemas.microsoft.com/office/powerpoint/2010/main" val="778065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257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258120-29E3-4D12-B4F5-6C0EACD31176}" type="slidenum">
              <a:rPr lang="he-IL" smtClean="0"/>
              <a:pPr fontAlgn="base">
                <a:spcBef>
                  <a:spcPct val="0"/>
                </a:spcBef>
                <a:spcAft>
                  <a:spcPct val="0"/>
                </a:spcAft>
                <a:defRPr/>
              </a:pPr>
              <a:t>17</a:t>
            </a:fld>
            <a:endParaRPr lang="he-IL"/>
          </a:p>
        </p:txBody>
      </p:sp>
    </p:spTree>
    <p:extLst>
      <p:ext uri="{BB962C8B-B14F-4D97-AF65-F5344CB8AC3E}">
        <p14:creationId xmlns:p14="http://schemas.microsoft.com/office/powerpoint/2010/main" val="1213208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92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B588B-70C4-49B4-A0DC-B4DAC6138080}" type="slidenum">
              <a:rPr lang="he-IL" smtClean="0"/>
              <a:pPr fontAlgn="base">
                <a:spcBef>
                  <a:spcPct val="0"/>
                </a:spcBef>
                <a:spcAft>
                  <a:spcPct val="0"/>
                </a:spcAft>
                <a:defRPr/>
              </a:pPr>
              <a:t>18</a:t>
            </a:fld>
            <a:endParaRPr lang="he-IL"/>
          </a:p>
        </p:txBody>
      </p:sp>
    </p:spTree>
    <p:extLst>
      <p:ext uri="{BB962C8B-B14F-4D97-AF65-F5344CB8AC3E}">
        <p14:creationId xmlns:p14="http://schemas.microsoft.com/office/powerpoint/2010/main" val="2428526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84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dirty="0"/>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BFF7D-7441-469E-A368-692F8279F750}" type="slidenum">
              <a:rPr lang="he-IL" smtClean="0"/>
              <a:pPr fontAlgn="base">
                <a:spcBef>
                  <a:spcPct val="0"/>
                </a:spcBef>
                <a:spcAft>
                  <a:spcPct val="0"/>
                </a:spcAft>
                <a:defRPr/>
              </a:pPr>
              <a:t>19</a:t>
            </a:fld>
            <a:endParaRPr lang="he-IL"/>
          </a:p>
        </p:txBody>
      </p:sp>
    </p:spTree>
    <p:extLst>
      <p:ext uri="{BB962C8B-B14F-4D97-AF65-F5344CB8AC3E}">
        <p14:creationId xmlns:p14="http://schemas.microsoft.com/office/powerpoint/2010/main" val="3248153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950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27DECA-0FED-4979-8549-4323AF0C6033}" type="slidenum">
              <a:rPr lang="he-IL" smtClean="0"/>
              <a:pPr fontAlgn="base">
                <a:spcBef>
                  <a:spcPct val="0"/>
                </a:spcBef>
                <a:spcAft>
                  <a:spcPct val="0"/>
                </a:spcAft>
                <a:defRPr/>
              </a:pPr>
              <a:t>20</a:t>
            </a:fld>
            <a:endParaRPr lang="he-IL"/>
          </a:p>
        </p:txBody>
      </p:sp>
    </p:spTree>
    <p:extLst>
      <p:ext uri="{BB962C8B-B14F-4D97-AF65-F5344CB8AC3E}">
        <p14:creationId xmlns:p14="http://schemas.microsoft.com/office/powerpoint/2010/main" val="3725609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053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71F665-F98D-44A3-B229-89A0FD970919}" type="slidenum">
              <a:rPr lang="he-IL" smtClean="0"/>
              <a:pPr fontAlgn="base">
                <a:spcBef>
                  <a:spcPct val="0"/>
                </a:spcBef>
                <a:spcAft>
                  <a:spcPct val="0"/>
                </a:spcAft>
                <a:defRPr/>
              </a:pPr>
              <a:t>21</a:t>
            </a:fld>
            <a:endParaRPr lang="he-IL"/>
          </a:p>
        </p:txBody>
      </p:sp>
    </p:spTree>
    <p:extLst>
      <p:ext uri="{BB962C8B-B14F-4D97-AF65-F5344CB8AC3E}">
        <p14:creationId xmlns:p14="http://schemas.microsoft.com/office/powerpoint/2010/main" val="122009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824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dirty="0"/>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CC7EF-7BDE-45E4-BEC6-CE6C775C3A29}" type="slidenum">
              <a:rPr lang="he-IL" smtClean="0"/>
              <a:pPr fontAlgn="base">
                <a:spcBef>
                  <a:spcPct val="0"/>
                </a:spcBef>
                <a:spcAft>
                  <a:spcPct val="0"/>
                </a:spcAft>
                <a:defRPr/>
              </a:pPr>
              <a:t>3</a:t>
            </a:fld>
            <a:endParaRPr lang="he-IL"/>
          </a:p>
        </p:txBody>
      </p:sp>
    </p:spTree>
    <p:extLst>
      <p:ext uri="{BB962C8B-B14F-4D97-AF65-F5344CB8AC3E}">
        <p14:creationId xmlns:p14="http://schemas.microsoft.com/office/powerpoint/2010/main" val="993971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84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BFF7D-7441-469E-A368-692F8279F750}" type="slidenum">
              <a:rPr lang="he-IL" smtClean="0"/>
              <a:pPr fontAlgn="base">
                <a:spcBef>
                  <a:spcPct val="0"/>
                </a:spcBef>
                <a:spcAft>
                  <a:spcPct val="0"/>
                </a:spcAft>
                <a:defRPr/>
              </a:pPr>
              <a:t>22</a:t>
            </a:fld>
            <a:endParaRPr lang="he-IL"/>
          </a:p>
        </p:txBody>
      </p:sp>
    </p:spTree>
    <p:extLst>
      <p:ext uri="{BB962C8B-B14F-4D97-AF65-F5344CB8AC3E}">
        <p14:creationId xmlns:p14="http://schemas.microsoft.com/office/powerpoint/2010/main" val="346640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84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BFF7D-7441-469E-A368-692F8279F750}" type="slidenum">
              <a:rPr lang="he-IL" smtClean="0"/>
              <a:pPr fontAlgn="base">
                <a:spcBef>
                  <a:spcPct val="0"/>
                </a:spcBef>
                <a:spcAft>
                  <a:spcPct val="0"/>
                </a:spcAft>
                <a:defRPr/>
              </a:pPr>
              <a:t>23</a:t>
            </a:fld>
            <a:endParaRPr lang="he-IL"/>
          </a:p>
        </p:txBody>
      </p:sp>
    </p:spTree>
    <p:extLst>
      <p:ext uri="{BB962C8B-B14F-4D97-AF65-F5344CB8AC3E}">
        <p14:creationId xmlns:p14="http://schemas.microsoft.com/office/powerpoint/2010/main" val="158760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84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dirty="0"/>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BFF7D-7441-469E-A368-692F8279F750}" type="slidenum">
              <a:rPr lang="he-IL" smtClean="0"/>
              <a:pPr fontAlgn="base">
                <a:spcBef>
                  <a:spcPct val="0"/>
                </a:spcBef>
                <a:spcAft>
                  <a:spcPct val="0"/>
                </a:spcAft>
                <a:defRPr/>
              </a:pPr>
              <a:t>24</a:t>
            </a:fld>
            <a:endParaRPr lang="he-IL"/>
          </a:p>
        </p:txBody>
      </p:sp>
    </p:spTree>
    <p:extLst>
      <p:ext uri="{BB962C8B-B14F-4D97-AF65-F5344CB8AC3E}">
        <p14:creationId xmlns:p14="http://schemas.microsoft.com/office/powerpoint/2010/main" val="2055316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46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BFB92-DB48-4526-A424-7865D118717E}" type="slidenum">
              <a:rPr lang="he-IL" smtClean="0"/>
              <a:pPr fontAlgn="base">
                <a:spcBef>
                  <a:spcPct val="0"/>
                </a:spcBef>
                <a:spcAft>
                  <a:spcPct val="0"/>
                </a:spcAft>
                <a:defRPr/>
              </a:pPr>
              <a:t>25</a:t>
            </a:fld>
            <a:endParaRPr lang="he-IL"/>
          </a:p>
        </p:txBody>
      </p:sp>
    </p:spTree>
    <p:extLst>
      <p:ext uri="{BB962C8B-B14F-4D97-AF65-F5344CB8AC3E}">
        <p14:creationId xmlns:p14="http://schemas.microsoft.com/office/powerpoint/2010/main" val="1679096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46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BFB92-DB48-4526-A424-7865D118717E}" type="slidenum">
              <a:rPr lang="he-IL" smtClean="0"/>
              <a:pPr fontAlgn="base">
                <a:spcBef>
                  <a:spcPct val="0"/>
                </a:spcBef>
                <a:spcAft>
                  <a:spcPct val="0"/>
                </a:spcAft>
                <a:defRPr/>
              </a:pPr>
              <a:t>26</a:t>
            </a:fld>
            <a:endParaRPr lang="he-IL"/>
          </a:p>
        </p:txBody>
      </p:sp>
    </p:spTree>
    <p:extLst>
      <p:ext uri="{BB962C8B-B14F-4D97-AF65-F5344CB8AC3E}">
        <p14:creationId xmlns:p14="http://schemas.microsoft.com/office/powerpoint/2010/main" val="4269098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46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BFB92-DB48-4526-A424-7865D118717E}" type="slidenum">
              <a:rPr lang="he-IL" smtClean="0"/>
              <a:pPr fontAlgn="base">
                <a:spcBef>
                  <a:spcPct val="0"/>
                </a:spcBef>
                <a:spcAft>
                  <a:spcPct val="0"/>
                </a:spcAft>
                <a:defRPr/>
              </a:pPr>
              <a:t>27</a:t>
            </a:fld>
            <a:endParaRPr lang="he-IL"/>
          </a:p>
        </p:txBody>
      </p:sp>
    </p:spTree>
    <p:extLst>
      <p:ext uri="{BB962C8B-B14F-4D97-AF65-F5344CB8AC3E}">
        <p14:creationId xmlns:p14="http://schemas.microsoft.com/office/powerpoint/2010/main" val="2157876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46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BFB92-DB48-4526-A424-7865D118717E}" type="slidenum">
              <a:rPr lang="he-IL" smtClean="0"/>
              <a:pPr fontAlgn="base">
                <a:spcBef>
                  <a:spcPct val="0"/>
                </a:spcBef>
                <a:spcAft>
                  <a:spcPct val="0"/>
                </a:spcAft>
                <a:defRPr/>
              </a:pPr>
              <a:t>28</a:t>
            </a:fld>
            <a:endParaRPr lang="he-IL"/>
          </a:p>
        </p:txBody>
      </p:sp>
    </p:spTree>
    <p:extLst>
      <p:ext uri="{BB962C8B-B14F-4D97-AF65-F5344CB8AC3E}">
        <p14:creationId xmlns:p14="http://schemas.microsoft.com/office/powerpoint/2010/main" val="2578481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360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67CC01-B936-4A82-8B91-B600382E6F60}" type="slidenum">
              <a:rPr lang="he-IL" smtClean="0"/>
              <a:pPr fontAlgn="base">
                <a:spcBef>
                  <a:spcPct val="0"/>
                </a:spcBef>
                <a:spcAft>
                  <a:spcPct val="0"/>
                </a:spcAft>
                <a:defRPr/>
              </a:pPr>
              <a:t>29</a:t>
            </a:fld>
            <a:endParaRPr lang="he-IL"/>
          </a:p>
        </p:txBody>
      </p:sp>
    </p:spTree>
    <p:extLst>
      <p:ext uri="{BB962C8B-B14F-4D97-AF65-F5344CB8AC3E}">
        <p14:creationId xmlns:p14="http://schemas.microsoft.com/office/powerpoint/2010/main" val="1139370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029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7CAA4B-9E5E-42CB-AE89-3C46294048E7}" type="slidenum">
              <a:rPr lang="he-IL" smtClean="0"/>
              <a:pPr fontAlgn="base">
                <a:spcBef>
                  <a:spcPct val="0"/>
                </a:spcBef>
                <a:spcAft>
                  <a:spcPct val="0"/>
                </a:spcAft>
                <a:defRPr/>
              </a:pPr>
              <a:t>30</a:t>
            </a:fld>
            <a:endParaRPr lang="he-IL"/>
          </a:p>
        </p:txBody>
      </p:sp>
    </p:spTree>
    <p:extLst>
      <p:ext uri="{BB962C8B-B14F-4D97-AF65-F5344CB8AC3E}">
        <p14:creationId xmlns:p14="http://schemas.microsoft.com/office/powerpoint/2010/main" val="2343683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92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B588B-70C4-49B4-A0DC-B4DAC6138080}" type="slidenum">
              <a:rPr lang="he-IL" smtClean="0"/>
              <a:pPr fontAlgn="base">
                <a:spcBef>
                  <a:spcPct val="0"/>
                </a:spcBef>
                <a:spcAft>
                  <a:spcPct val="0"/>
                </a:spcAft>
                <a:defRPr/>
              </a:pPr>
              <a:t>31</a:t>
            </a:fld>
            <a:endParaRPr lang="he-IL"/>
          </a:p>
        </p:txBody>
      </p:sp>
    </p:spTree>
    <p:extLst>
      <p:ext uri="{BB962C8B-B14F-4D97-AF65-F5344CB8AC3E}">
        <p14:creationId xmlns:p14="http://schemas.microsoft.com/office/powerpoint/2010/main" val="275055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92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B588B-70C4-49B4-A0DC-B4DAC6138080}" type="slidenum">
              <a:rPr lang="he-IL" smtClean="0"/>
              <a:pPr fontAlgn="base">
                <a:spcBef>
                  <a:spcPct val="0"/>
                </a:spcBef>
                <a:spcAft>
                  <a:spcPct val="0"/>
                </a:spcAft>
                <a:defRPr/>
              </a:pPr>
              <a:t>4</a:t>
            </a:fld>
            <a:endParaRPr lang="he-IL"/>
          </a:p>
        </p:txBody>
      </p:sp>
    </p:spTree>
    <p:extLst>
      <p:ext uri="{BB962C8B-B14F-4D97-AF65-F5344CB8AC3E}">
        <p14:creationId xmlns:p14="http://schemas.microsoft.com/office/powerpoint/2010/main" val="2322485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872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C47C7E-35F3-46C1-AE1F-76007ACA69E5}" type="slidenum">
              <a:rPr lang="he-IL" smtClean="0"/>
              <a:pPr fontAlgn="base">
                <a:spcBef>
                  <a:spcPct val="0"/>
                </a:spcBef>
                <a:spcAft>
                  <a:spcPct val="0"/>
                </a:spcAft>
                <a:defRPr/>
              </a:pPr>
              <a:t>32</a:t>
            </a:fld>
            <a:endParaRPr lang="he-IL"/>
          </a:p>
        </p:txBody>
      </p:sp>
    </p:spTree>
    <p:extLst>
      <p:ext uri="{BB962C8B-B14F-4D97-AF65-F5344CB8AC3E}">
        <p14:creationId xmlns:p14="http://schemas.microsoft.com/office/powerpoint/2010/main" val="1604681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974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6B42A-BE94-4C15-BD1B-D23A0028C36C}" type="slidenum">
              <a:rPr lang="he-IL" smtClean="0"/>
              <a:pPr fontAlgn="base">
                <a:spcBef>
                  <a:spcPct val="0"/>
                </a:spcBef>
                <a:spcAft>
                  <a:spcPct val="0"/>
                </a:spcAft>
                <a:defRPr/>
              </a:pPr>
              <a:t>33</a:t>
            </a:fld>
            <a:endParaRPr lang="he-IL"/>
          </a:p>
        </p:txBody>
      </p:sp>
    </p:spTree>
    <p:extLst>
      <p:ext uri="{BB962C8B-B14F-4D97-AF65-F5344CB8AC3E}">
        <p14:creationId xmlns:p14="http://schemas.microsoft.com/office/powerpoint/2010/main" val="1982329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974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6B42A-BE94-4C15-BD1B-D23A0028C36C}" type="slidenum">
              <a:rPr lang="he-IL" smtClean="0"/>
              <a:pPr fontAlgn="base">
                <a:spcBef>
                  <a:spcPct val="0"/>
                </a:spcBef>
                <a:spcAft>
                  <a:spcPct val="0"/>
                </a:spcAft>
                <a:defRPr/>
              </a:pPr>
              <a:t>34</a:t>
            </a:fld>
            <a:endParaRPr lang="he-IL"/>
          </a:p>
        </p:txBody>
      </p:sp>
    </p:spTree>
    <p:extLst>
      <p:ext uri="{BB962C8B-B14F-4D97-AF65-F5344CB8AC3E}">
        <p14:creationId xmlns:p14="http://schemas.microsoft.com/office/powerpoint/2010/main" val="2773793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077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0F25D-3C52-4075-9855-7B5DD4E1A855}" type="slidenum">
              <a:rPr lang="he-IL" smtClean="0"/>
              <a:pPr fontAlgn="base">
                <a:spcBef>
                  <a:spcPct val="0"/>
                </a:spcBef>
                <a:spcAft>
                  <a:spcPct val="0"/>
                </a:spcAft>
                <a:defRPr/>
              </a:pPr>
              <a:t>35</a:t>
            </a:fld>
            <a:endParaRPr lang="he-IL"/>
          </a:p>
        </p:txBody>
      </p:sp>
    </p:spTree>
    <p:extLst>
      <p:ext uri="{BB962C8B-B14F-4D97-AF65-F5344CB8AC3E}">
        <p14:creationId xmlns:p14="http://schemas.microsoft.com/office/powerpoint/2010/main" val="3991677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179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A22877-D7BC-4625-8AB8-28F066365A5A}" type="slidenum">
              <a:rPr lang="he-IL" smtClean="0"/>
              <a:pPr fontAlgn="base">
                <a:spcBef>
                  <a:spcPct val="0"/>
                </a:spcBef>
                <a:spcAft>
                  <a:spcPct val="0"/>
                </a:spcAft>
                <a:defRPr/>
              </a:pPr>
              <a:t>36</a:t>
            </a:fld>
            <a:endParaRPr lang="he-IL"/>
          </a:p>
        </p:txBody>
      </p:sp>
    </p:spTree>
    <p:extLst>
      <p:ext uri="{BB962C8B-B14F-4D97-AF65-F5344CB8AC3E}">
        <p14:creationId xmlns:p14="http://schemas.microsoft.com/office/powerpoint/2010/main" val="3078239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281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E8709-3765-4B05-B081-67F0F350045D}" type="slidenum">
              <a:rPr lang="he-IL" smtClean="0"/>
              <a:pPr fontAlgn="base">
                <a:spcBef>
                  <a:spcPct val="0"/>
                </a:spcBef>
                <a:spcAft>
                  <a:spcPct val="0"/>
                </a:spcAft>
                <a:defRPr/>
              </a:pPr>
              <a:t>37</a:t>
            </a:fld>
            <a:endParaRPr lang="he-IL"/>
          </a:p>
        </p:txBody>
      </p:sp>
    </p:spTree>
    <p:extLst>
      <p:ext uri="{BB962C8B-B14F-4D97-AF65-F5344CB8AC3E}">
        <p14:creationId xmlns:p14="http://schemas.microsoft.com/office/powerpoint/2010/main" val="648278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384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EE9BAD-86C1-482C-AECB-484EEBAD55BF}" type="slidenum">
              <a:rPr lang="he-IL" smtClean="0"/>
              <a:pPr fontAlgn="base">
                <a:spcBef>
                  <a:spcPct val="0"/>
                </a:spcBef>
                <a:spcAft>
                  <a:spcPct val="0"/>
                </a:spcAft>
                <a:defRPr/>
              </a:pPr>
              <a:t>38</a:t>
            </a:fld>
            <a:endParaRPr lang="he-IL"/>
          </a:p>
        </p:txBody>
      </p:sp>
    </p:spTree>
    <p:extLst>
      <p:ext uri="{BB962C8B-B14F-4D97-AF65-F5344CB8AC3E}">
        <p14:creationId xmlns:p14="http://schemas.microsoft.com/office/powerpoint/2010/main" val="4097108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48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4E1374-BB1C-4011-A4F9-D72F26BB77A7}" type="slidenum">
              <a:rPr lang="he-IL" smtClean="0"/>
              <a:pPr fontAlgn="base">
                <a:spcBef>
                  <a:spcPct val="0"/>
                </a:spcBef>
                <a:spcAft>
                  <a:spcPct val="0"/>
                </a:spcAft>
                <a:defRPr/>
              </a:pPr>
              <a:t>39</a:t>
            </a:fld>
            <a:endParaRPr lang="he-IL"/>
          </a:p>
        </p:txBody>
      </p:sp>
    </p:spTree>
    <p:extLst>
      <p:ext uri="{BB962C8B-B14F-4D97-AF65-F5344CB8AC3E}">
        <p14:creationId xmlns:p14="http://schemas.microsoft.com/office/powerpoint/2010/main" val="279902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667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340E0E-3966-439D-99DD-C2A3FD849526}" type="slidenum">
              <a:rPr lang="he-IL" smtClean="0"/>
              <a:pPr fontAlgn="base">
                <a:spcBef>
                  <a:spcPct val="0"/>
                </a:spcBef>
                <a:spcAft>
                  <a:spcPct val="0"/>
                </a:spcAft>
                <a:defRPr/>
              </a:pPr>
              <a:t>40</a:t>
            </a:fld>
            <a:endParaRPr lang="he-IL"/>
          </a:p>
        </p:txBody>
      </p:sp>
    </p:spTree>
    <p:extLst>
      <p:ext uri="{BB962C8B-B14F-4D97-AF65-F5344CB8AC3E}">
        <p14:creationId xmlns:p14="http://schemas.microsoft.com/office/powerpoint/2010/main" val="2862056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7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62BD23-146C-42A7-8C72-3C4D5339D11B}" type="slidenum">
              <a:rPr lang="he-IL" smtClean="0"/>
              <a:pPr fontAlgn="base">
                <a:spcBef>
                  <a:spcPct val="0"/>
                </a:spcBef>
                <a:spcAft>
                  <a:spcPct val="0"/>
                </a:spcAft>
                <a:defRPr/>
              </a:pPr>
              <a:t>41</a:t>
            </a:fld>
            <a:endParaRPr lang="he-IL"/>
          </a:p>
        </p:txBody>
      </p:sp>
    </p:spTree>
    <p:extLst>
      <p:ext uri="{BB962C8B-B14F-4D97-AF65-F5344CB8AC3E}">
        <p14:creationId xmlns:p14="http://schemas.microsoft.com/office/powerpoint/2010/main" val="367351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131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D8BE0-BF3B-4F18-852E-92C96AA939DB}" type="slidenum">
              <a:rPr lang="he-IL" smtClean="0"/>
              <a:pPr fontAlgn="base">
                <a:spcBef>
                  <a:spcPct val="0"/>
                </a:spcBef>
                <a:spcAft>
                  <a:spcPct val="0"/>
                </a:spcAft>
                <a:defRPr/>
              </a:pPr>
              <a:t>5</a:t>
            </a:fld>
            <a:endParaRPr lang="he-IL"/>
          </a:p>
        </p:txBody>
      </p:sp>
    </p:spTree>
    <p:extLst>
      <p:ext uri="{BB962C8B-B14F-4D97-AF65-F5344CB8AC3E}">
        <p14:creationId xmlns:p14="http://schemas.microsoft.com/office/powerpoint/2010/main" val="1969975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589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1A3DBA-B812-475C-B67F-6F90C2F15F54}" type="slidenum">
              <a:rPr lang="he-IL" smtClean="0"/>
              <a:pPr fontAlgn="base">
                <a:spcBef>
                  <a:spcPct val="0"/>
                </a:spcBef>
                <a:spcAft>
                  <a:spcPct val="0"/>
                </a:spcAft>
                <a:defRPr/>
              </a:pPr>
              <a:t>42</a:t>
            </a:fld>
            <a:endParaRPr lang="he-IL"/>
          </a:p>
        </p:txBody>
      </p:sp>
    </p:spTree>
    <p:extLst>
      <p:ext uri="{BB962C8B-B14F-4D97-AF65-F5344CB8AC3E}">
        <p14:creationId xmlns:p14="http://schemas.microsoft.com/office/powerpoint/2010/main" val="1797835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691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0D4FCC-30FB-43AB-A406-630CA6DF5184}" type="slidenum">
              <a:rPr lang="he-IL" smtClean="0"/>
              <a:pPr fontAlgn="base">
                <a:spcBef>
                  <a:spcPct val="0"/>
                </a:spcBef>
                <a:spcAft>
                  <a:spcPct val="0"/>
                </a:spcAft>
                <a:defRPr/>
              </a:pPr>
              <a:t>43</a:t>
            </a:fld>
            <a:endParaRPr lang="he-IL"/>
          </a:p>
        </p:txBody>
      </p:sp>
    </p:spTree>
    <p:extLst>
      <p:ext uri="{BB962C8B-B14F-4D97-AF65-F5344CB8AC3E}">
        <p14:creationId xmlns:p14="http://schemas.microsoft.com/office/powerpoint/2010/main" val="3580975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793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dirty="0"/>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5F429-07B2-474E-B3F4-323201F0A0BD}" type="slidenum">
              <a:rPr lang="he-IL" smtClean="0"/>
              <a:pPr fontAlgn="base">
                <a:spcBef>
                  <a:spcPct val="0"/>
                </a:spcBef>
                <a:spcAft>
                  <a:spcPct val="0"/>
                </a:spcAft>
                <a:defRPr/>
              </a:pPr>
              <a:t>44</a:t>
            </a:fld>
            <a:endParaRPr lang="he-IL"/>
          </a:p>
        </p:txBody>
      </p:sp>
    </p:spTree>
    <p:extLst>
      <p:ext uri="{BB962C8B-B14F-4D97-AF65-F5344CB8AC3E}">
        <p14:creationId xmlns:p14="http://schemas.microsoft.com/office/powerpoint/2010/main" val="2578987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793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dirty="0"/>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5F429-07B2-474E-B3F4-323201F0A0BD}" type="slidenum">
              <a:rPr lang="he-IL" smtClean="0"/>
              <a:pPr fontAlgn="base">
                <a:spcBef>
                  <a:spcPct val="0"/>
                </a:spcBef>
                <a:spcAft>
                  <a:spcPct val="0"/>
                </a:spcAft>
                <a:defRPr/>
              </a:pPr>
              <a:t>45</a:t>
            </a:fld>
            <a:endParaRPr lang="he-IL"/>
          </a:p>
        </p:txBody>
      </p:sp>
    </p:spTree>
    <p:extLst>
      <p:ext uri="{BB962C8B-B14F-4D97-AF65-F5344CB8AC3E}">
        <p14:creationId xmlns:p14="http://schemas.microsoft.com/office/powerpoint/2010/main" val="3559416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896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DB01A-B9E2-4698-B7C7-4AA985BD9136}" type="slidenum">
              <a:rPr lang="he-IL" smtClean="0"/>
              <a:pPr fontAlgn="base">
                <a:spcBef>
                  <a:spcPct val="0"/>
                </a:spcBef>
                <a:spcAft>
                  <a:spcPct val="0"/>
                </a:spcAft>
                <a:defRPr/>
              </a:pPr>
              <a:t>46</a:t>
            </a:fld>
            <a:endParaRPr lang="he-IL"/>
          </a:p>
        </p:txBody>
      </p:sp>
    </p:spTree>
    <p:extLst>
      <p:ext uri="{BB962C8B-B14F-4D97-AF65-F5344CB8AC3E}">
        <p14:creationId xmlns:p14="http://schemas.microsoft.com/office/powerpoint/2010/main" val="1889300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998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dirty="0"/>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36FA4-BB78-4027-AE3F-78BDC21E10B4}" type="slidenum">
              <a:rPr lang="he-IL" smtClean="0"/>
              <a:pPr fontAlgn="base">
                <a:spcBef>
                  <a:spcPct val="0"/>
                </a:spcBef>
                <a:spcAft>
                  <a:spcPct val="0"/>
                </a:spcAft>
                <a:defRPr/>
              </a:pPr>
              <a:t>47</a:t>
            </a:fld>
            <a:endParaRPr lang="he-IL"/>
          </a:p>
        </p:txBody>
      </p:sp>
    </p:spTree>
    <p:extLst>
      <p:ext uri="{BB962C8B-B14F-4D97-AF65-F5344CB8AC3E}">
        <p14:creationId xmlns:p14="http://schemas.microsoft.com/office/powerpoint/2010/main" val="1450491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896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DB01A-B9E2-4698-B7C7-4AA985BD9136}" type="slidenum">
              <a:rPr lang="he-IL" smtClean="0"/>
              <a:pPr fontAlgn="base">
                <a:spcBef>
                  <a:spcPct val="0"/>
                </a:spcBef>
                <a:spcAft>
                  <a:spcPct val="0"/>
                </a:spcAft>
                <a:defRPr/>
              </a:pPr>
              <a:t>48</a:t>
            </a:fld>
            <a:endParaRPr lang="he-IL"/>
          </a:p>
        </p:txBody>
      </p:sp>
    </p:spTree>
    <p:extLst>
      <p:ext uri="{BB962C8B-B14F-4D97-AF65-F5344CB8AC3E}">
        <p14:creationId xmlns:p14="http://schemas.microsoft.com/office/powerpoint/2010/main" val="412345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233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A38B73-6550-4762-925E-E984CEFD09D2}" type="slidenum">
              <a:rPr lang="he-IL" smtClean="0"/>
              <a:pPr fontAlgn="base">
                <a:spcBef>
                  <a:spcPct val="0"/>
                </a:spcBef>
                <a:spcAft>
                  <a:spcPct val="0"/>
                </a:spcAft>
                <a:defRPr/>
              </a:pPr>
              <a:t>6</a:t>
            </a:fld>
            <a:endParaRPr lang="he-IL"/>
          </a:p>
        </p:txBody>
      </p:sp>
    </p:spTree>
    <p:extLst>
      <p:ext uri="{BB962C8B-B14F-4D97-AF65-F5344CB8AC3E}">
        <p14:creationId xmlns:p14="http://schemas.microsoft.com/office/powerpoint/2010/main" val="316141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336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2FB0DF-B20B-46C6-B49E-A055C6BEA831}" type="slidenum">
              <a:rPr lang="he-IL" smtClean="0"/>
              <a:pPr fontAlgn="base">
                <a:spcBef>
                  <a:spcPct val="0"/>
                </a:spcBef>
                <a:spcAft>
                  <a:spcPct val="0"/>
                </a:spcAft>
                <a:defRPr/>
              </a:pPr>
              <a:t>8</a:t>
            </a:fld>
            <a:endParaRPr lang="he-IL"/>
          </a:p>
        </p:txBody>
      </p:sp>
    </p:spTree>
    <p:extLst>
      <p:ext uri="{BB962C8B-B14F-4D97-AF65-F5344CB8AC3E}">
        <p14:creationId xmlns:p14="http://schemas.microsoft.com/office/powerpoint/2010/main" val="136209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438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7D18A7-F120-44CE-A600-8E6603E718BB}" type="slidenum">
              <a:rPr lang="he-IL" smtClean="0"/>
              <a:pPr fontAlgn="base">
                <a:spcBef>
                  <a:spcPct val="0"/>
                </a:spcBef>
                <a:spcAft>
                  <a:spcPct val="0"/>
                </a:spcAft>
                <a:defRPr/>
              </a:pPr>
              <a:t>9</a:t>
            </a:fld>
            <a:endParaRPr lang="he-IL"/>
          </a:p>
        </p:txBody>
      </p:sp>
    </p:spTree>
    <p:extLst>
      <p:ext uri="{BB962C8B-B14F-4D97-AF65-F5344CB8AC3E}">
        <p14:creationId xmlns:p14="http://schemas.microsoft.com/office/powerpoint/2010/main" val="404811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745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D085AB-DE76-4AA5-B3BC-3AA2B0C24BEC}" type="slidenum">
              <a:rPr lang="he-IL" smtClean="0"/>
              <a:pPr fontAlgn="base">
                <a:spcBef>
                  <a:spcPct val="0"/>
                </a:spcBef>
                <a:spcAft>
                  <a:spcPct val="0"/>
                </a:spcAft>
                <a:defRPr/>
              </a:pPr>
              <a:t>10</a:t>
            </a:fld>
            <a:endParaRPr lang="he-IL"/>
          </a:p>
        </p:txBody>
      </p:sp>
    </p:spTree>
    <p:extLst>
      <p:ext uri="{BB962C8B-B14F-4D97-AF65-F5344CB8AC3E}">
        <p14:creationId xmlns:p14="http://schemas.microsoft.com/office/powerpoint/2010/main" val="90114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541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A0AB0-1A93-4DEF-8463-F0E4D9702CDB}" type="slidenum">
              <a:rPr lang="he-IL" smtClean="0"/>
              <a:pPr fontAlgn="base">
                <a:spcBef>
                  <a:spcPct val="0"/>
                </a:spcBef>
                <a:spcAft>
                  <a:spcPct val="0"/>
                </a:spcAft>
                <a:defRPr/>
              </a:pPr>
              <a:t>11</a:t>
            </a:fld>
            <a:endParaRPr lang="he-IL"/>
          </a:p>
        </p:txBody>
      </p:sp>
    </p:spTree>
    <p:extLst>
      <p:ext uri="{BB962C8B-B14F-4D97-AF65-F5344CB8AC3E}">
        <p14:creationId xmlns:p14="http://schemas.microsoft.com/office/powerpoint/2010/main" val="26470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he-IL"/>
              <a:t>לחץ כדי לערוך סגנון כותרת של תבנית בסיס</a:t>
            </a:r>
            <a:endParaRPr lang="en-US" dirty="0"/>
          </a:p>
        </p:txBody>
      </p:sp>
      <p:sp>
        <p:nvSpPr>
          <p:cNvPr id="8" name="Date Placeholder 3"/>
          <p:cNvSpPr>
            <a:spLocks noGrp="1"/>
          </p:cNvSpPr>
          <p:nvPr>
            <p:ph type="dt" sz="half" idx="10"/>
          </p:nvPr>
        </p:nvSpPr>
        <p:spPr/>
        <p:txBody>
          <a:bodyPr/>
          <a:lstStyle>
            <a:lvl1pPr>
              <a:defRPr/>
            </a:lvl1pPr>
          </a:lstStyle>
          <a:p>
            <a:fld id="{11C7EB13-CBEF-43C0-9CD2-A998C1D5A6E4}" type="datetimeFigureOut">
              <a:rPr lang="he-IL" smtClean="0"/>
              <a:pPr/>
              <a:t>ז'/חשון/תשע"ט</a:t>
            </a:fld>
            <a:endParaRPr lang="he-IL"/>
          </a:p>
        </p:txBody>
      </p:sp>
      <p:sp>
        <p:nvSpPr>
          <p:cNvPr id="9" name="Footer Placeholder 4"/>
          <p:cNvSpPr>
            <a:spLocks noGrp="1"/>
          </p:cNvSpPr>
          <p:nvPr>
            <p:ph type="ftr" sz="quarter" idx="11"/>
          </p:nvPr>
        </p:nvSpPr>
        <p:spPr/>
        <p:txBody>
          <a:bodyPr/>
          <a:lstStyle>
            <a:lvl1pPr>
              <a:defRPr/>
            </a:lvl1pPr>
          </a:lstStyle>
          <a:p>
            <a:endParaRPr lang="he-IL"/>
          </a:p>
        </p:txBody>
      </p:sp>
      <p:sp>
        <p:nvSpPr>
          <p:cNvPr id="10"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lvl1pPr>
              <a:defRPr/>
            </a:lvl1pPr>
          </a:lstStyle>
          <a:p>
            <a:fld id="{11C7EB13-CBEF-43C0-9CD2-A998C1D5A6E4}" type="datetimeFigureOut">
              <a:rPr lang="he-IL" smtClean="0"/>
              <a:pPr/>
              <a:t>ז'/חשון/תשע"ט</a:t>
            </a:fld>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lvl1pPr>
              <a:defRPr/>
            </a:lvl1pPr>
          </a:lstStyle>
          <a:p>
            <a:fld id="{11C7EB13-CBEF-43C0-9CD2-A998C1D5A6E4}" type="datetimeFigureOut">
              <a:rPr lang="he-IL" smtClean="0"/>
              <a:pPr/>
              <a:t>ז'/חשון/תשע"ט</a:t>
            </a:fld>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4"/>
          </p:nvPr>
        </p:nvSpPr>
        <p:spPr/>
        <p:txBody>
          <a:bodyPr/>
          <a:lstStyle>
            <a:lvl1pPr>
              <a:defRPr/>
            </a:lvl1pPr>
          </a:lstStyle>
          <a:p>
            <a:fld id="{11C7EB13-CBEF-43C0-9CD2-A998C1D5A6E4}" type="datetimeFigureOut">
              <a:rPr lang="he-IL" smtClean="0"/>
              <a:pPr/>
              <a:t>ז'/חשון/תשע"ט</a:t>
            </a:fld>
            <a:endParaRPr lang="he-IL"/>
          </a:p>
        </p:txBody>
      </p:sp>
      <p:sp>
        <p:nvSpPr>
          <p:cNvPr id="5" name="Footer Placeholder 4"/>
          <p:cNvSpPr>
            <a:spLocks noGrp="1"/>
          </p:cNvSpPr>
          <p:nvPr>
            <p:ph type="ftr" sz="quarter" idx="15"/>
          </p:nvPr>
        </p:nvSpPr>
        <p:spPr/>
        <p:txBody>
          <a:bodyPr/>
          <a:lstStyle>
            <a:lvl1pPr>
              <a:defRPr/>
            </a:lvl1pPr>
          </a:lstStyle>
          <a:p>
            <a:endParaRPr lang="he-IL"/>
          </a:p>
        </p:txBody>
      </p:sp>
      <p:sp>
        <p:nvSpPr>
          <p:cNvPr id="6" name="Slide Number Placeholder 5"/>
          <p:cNvSpPr>
            <a:spLocks noGrp="1"/>
          </p:cNvSpPr>
          <p:nvPr>
            <p:ph type="sldNum" sz="quarter" idx="16"/>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8" name="Date Placeholder 3"/>
          <p:cNvSpPr>
            <a:spLocks noGrp="1"/>
          </p:cNvSpPr>
          <p:nvPr>
            <p:ph type="dt" sz="half" idx="10"/>
          </p:nvPr>
        </p:nvSpPr>
        <p:spPr/>
        <p:txBody>
          <a:bodyPr/>
          <a:lstStyle>
            <a:lvl1pPr>
              <a:defRPr/>
            </a:lvl1pPr>
          </a:lstStyle>
          <a:p>
            <a:fld id="{11C7EB13-CBEF-43C0-9CD2-A998C1D5A6E4}" type="datetimeFigureOut">
              <a:rPr lang="he-IL" smtClean="0"/>
              <a:pPr/>
              <a:t>ז'/חשון/תשע"ט</a:t>
            </a:fld>
            <a:endParaRPr lang="he-IL"/>
          </a:p>
        </p:txBody>
      </p:sp>
      <p:sp>
        <p:nvSpPr>
          <p:cNvPr id="9" name="Footer Placeholder 4"/>
          <p:cNvSpPr>
            <a:spLocks noGrp="1"/>
          </p:cNvSpPr>
          <p:nvPr>
            <p:ph type="ftr" sz="quarter" idx="11"/>
          </p:nvPr>
        </p:nvSpPr>
        <p:spPr/>
        <p:txBody>
          <a:bodyPr/>
          <a:lstStyle>
            <a:lvl1pPr>
              <a:defRPr/>
            </a:lvl1pPr>
          </a:lstStyle>
          <a:p>
            <a:endParaRPr lang="he-IL"/>
          </a:p>
        </p:txBody>
      </p:sp>
      <p:sp>
        <p:nvSpPr>
          <p:cNvPr id="10"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Date Placeholder 3"/>
          <p:cNvSpPr>
            <a:spLocks noGrp="1"/>
          </p:cNvSpPr>
          <p:nvPr>
            <p:ph type="dt" sz="half" idx="15"/>
          </p:nvPr>
        </p:nvSpPr>
        <p:spPr/>
        <p:txBody>
          <a:bodyPr/>
          <a:lstStyle>
            <a:lvl1pPr>
              <a:defRPr/>
            </a:lvl1pPr>
          </a:lstStyle>
          <a:p>
            <a:fld id="{11C7EB13-CBEF-43C0-9CD2-A998C1D5A6E4}" type="datetimeFigureOut">
              <a:rPr lang="he-IL" smtClean="0"/>
              <a:pPr/>
              <a:t>ז'/חשון/תשע"ט</a:t>
            </a:fld>
            <a:endParaRPr lang="he-IL"/>
          </a:p>
        </p:txBody>
      </p:sp>
      <p:sp>
        <p:nvSpPr>
          <p:cNvPr id="6" name="Footer Placeholder 4"/>
          <p:cNvSpPr>
            <a:spLocks noGrp="1"/>
          </p:cNvSpPr>
          <p:nvPr>
            <p:ph type="ftr" sz="quarter" idx="16"/>
          </p:nvPr>
        </p:nvSpPr>
        <p:spPr/>
        <p:txBody>
          <a:bodyPr/>
          <a:lstStyle>
            <a:lvl1pPr>
              <a:defRPr/>
            </a:lvl1pPr>
          </a:lstStyle>
          <a:p>
            <a:endParaRPr lang="he-IL"/>
          </a:p>
        </p:txBody>
      </p:sp>
      <p:sp>
        <p:nvSpPr>
          <p:cNvPr id="7" name="Slide Number Placeholder 5"/>
          <p:cNvSpPr>
            <a:spLocks noGrp="1"/>
          </p:cNvSpPr>
          <p:nvPr>
            <p:ph type="sldNum" sz="quarter" idx="17"/>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7" name="Date Placeholder 3"/>
          <p:cNvSpPr>
            <a:spLocks noGrp="1"/>
          </p:cNvSpPr>
          <p:nvPr>
            <p:ph type="dt" sz="half" idx="10"/>
          </p:nvPr>
        </p:nvSpPr>
        <p:spPr/>
        <p:txBody>
          <a:bodyPr/>
          <a:lstStyle>
            <a:lvl1pPr>
              <a:defRPr/>
            </a:lvl1pPr>
          </a:lstStyle>
          <a:p>
            <a:fld id="{11C7EB13-CBEF-43C0-9CD2-A998C1D5A6E4}" type="datetimeFigureOut">
              <a:rPr lang="he-IL" smtClean="0"/>
              <a:pPr/>
              <a:t>ז'/חשון/תשע"ט</a:t>
            </a:fld>
            <a:endParaRPr lang="he-IL"/>
          </a:p>
        </p:txBody>
      </p:sp>
      <p:sp>
        <p:nvSpPr>
          <p:cNvPr id="8" name="Footer Placeholder 4"/>
          <p:cNvSpPr>
            <a:spLocks noGrp="1"/>
          </p:cNvSpPr>
          <p:nvPr>
            <p:ph type="ftr" sz="quarter" idx="11"/>
          </p:nvPr>
        </p:nvSpPr>
        <p:spPr/>
        <p:txBody>
          <a:bodyPr/>
          <a:lstStyle>
            <a:lvl1pPr>
              <a:defRPr/>
            </a:lvl1pPr>
          </a:lstStyle>
          <a:p>
            <a:endParaRPr lang="he-IL"/>
          </a:p>
        </p:txBody>
      </p:sp>
      <p:sp>
        <p:nvSpPr>
          <p:cNvPr id="9"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3"/>
          <p:cNvSpPr>
            <a:spLocks noGrp="1"/>
          </p:cNvSpPr>
          <p:nvPr>
            <p:ph type="dt" sz="half" idx="10"/>
          </p:nvPr>
        </p:nvSpPr>
        <p:spPr/>
        <p:txBody>
          <a:bodyPr/>
          <a:lstStyle>
            <a:lvl1pPr>
              <a:defRPr/>
            </a:lvl1pPr>
          </a:lstStyle>
          <a:p>
            <a:fld id="{11C7EB13-CBEF-43C0-9CD2-A998C1D5A6E4}" type="datetimeFigureOut">
              <a:rPr lang="he-IL" smtClean="0"/>
              <a:pPr/>
              <a:t>ז'/חשון/תשע"ט</a:t>
            </a:fld>
            <a:endParaRPr lang="he-IL"/>
          </a:p>
        </p:txBody>
      </p:sp>
      <p:sp>
        <p:nvSpPr>
          <p:cNvPr id="4" name="Footer Placeholder 4"/>
          <p:cNvSpPr>
            <a:spLocks noGrp="1"/>
          </p:cNvSpPr>
          <p:nvPr>
            <p:ph type="ftr" sz="quarter" idx="11"/>
          </p:nvPr>
        </p:nvSpPr>
        <p:spPr/>
        <p:txBody>
          <a:bodyPr/>
          <a:lstStyle>
            <a:lvl1pPr>
              <a:defRPr/>
            </a:lvl1pPr>
          </a:lstStyle>
          <a:p>
            <a:endParaRPr lang="he-IL"/>
          </a:p>
        </p:txBody>
      </p:sp>
      <p:sp>
        <p:nvSpPr>
          <p:cNvPr id="5"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1C7EB13-CBEF-43C0-9CD2-A998C1D5A6E4}" type="datetimeFigureOut">
              <a:rPr lang="he-IL" smtClean="0"/>
              <a:pPr/>
              <a:t>ז'/חשון/תשע"ט</a:t>
            </a:fld>
            <a:endParaRPr lang="he-IL"/>
          </a:p>
        </p:txBody>
      </p:sp>
      <p:sp>
        <p:nvSpPr>
          <p:cNvPr id="3" name="Footer Placeholder 4"/>
          <p:cNvSpPr>
            <a:spLocks noGrp="1"/>
          </p:cNvSpPr>
          <p:nvPr>
            <p:ph type="ftr" sz="quarter" idx="11"/>
          </p:nvPr>
        </p:nvSpPr>
        <p:spPr/>
        <p:txBody>
          <a:bodyPr/>
          <a:lstStyle>
            <a:lvl1pPr>
              <a:defRPr/>
            </a:lvl1pPr>
          </a:lstStyle>
          <a:p>
            <a:endParaRPr lang="he-IL"/>
          </a:p>
        </p:txBody>
      </p:sp>
      <p:sp>
        <p:nvSpPr>
          <p:cNvPr id="4"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fld id="{11C7EB13-CBEF-43C0-9CD2-A998C1D5A6E4}" type="datetimeFigureOut">
              <a:rPr lang="he-IL" smtClean="0"/>
              <a:pPr/>
              <a:t>ז'/חשון/תשע"ט</a:t>
            </a:fld>
            <a:endParaRPr lang="he-IL"/>
          </a:p>
        </p:txBody>
      </p:sp>
      <p:sp>
        <p:nvSpPr>
          <p:cNvPr id="6" name="Footer Placeholder 4"/>
          <p:cNvSpPr>
            <a:spLocks noGrp="1"/>
          </p:cNvSpPr>
          <p:nvPr>
            <p:ph type="ftr" sz="quarter" idx="11"/>
          </p:nvPr>
        </p:nvSpPr>
        <p:spPr/>
        <p:txBody>
          <a:bodyPr/>
          <a:lstStyle>
            <a:lvl1pPr>
              <a:defRPr/>
            </a:lvl1pPr>
          </a:lstStyle>
          <a:p>
            <a:endParaRPr lang="he-IL"/>
          </a:p>
        </p:txBody>
      </p:sp>
      <p:sp>
        <p:nvSpPr>
          <p:cNvPr id="7"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he-IL"/>
              <a:t>לחץ כדי לערוך סגנון כותרת של תבנית בסיס</a:t>
            </a:r>
            <a:endParaRPr lang="en-US" dirty="0"/>
          </a:p>
        </p:txBody>
      </p:sp>
      <p:sp>
        <p:nvSpPr>
          <p:cNvPr id="9" name="Date Placeholder 4"/>
          <p:cNvSpPr>
            <a:spLocks noGrp="1"/>
          </p:cNvSpPr>
          <p:nvPr>
            <p:ph type="dt" sz="half" idx="10"/>
          </p:nvPr>
        </p:nvSpPr>
        <p:spPr/>
        <p:txBody>
          <a:bodyPr/>
          <a:lstStyle>
            <a:lvl1pPr>
              <a:defRPr/>
            </a:lvl1pPr>
          </a:lstStyle>
          <a:p>
            <a:fld id="{11C7EB13-CBEF-43C0-9CD2-A998C1D5A6E4}" type="datetimeFigureOut">
              <a:rPr lang="he-IL" smtClean="0"/>
              <a:pPr/>
              <a:t>ז'/חשון/תשע"ט</a:t>
            </a:fld>
            <a:endParaRPr lang="he-IL"/>
          </a:p>
        </p:txBody>
      </p:sp>
      <p:sp>
        <p:nvSpPr>
          <p:cNvPr id="10" name="Footer Placeholder 5"/>
          <p:cNvSpPr>
            <a:spLocks noGrp="1"/>
          </p:cNvSpPr>
          <p:nvPr>
            <p:ph type="ftr" sz="quarter" idx="11"/>
          </p:nvPr>
        </p:nvSpPr>
        <p:spPr/>
        <p:txBody>
          <a:bodyPr/>
          <a:lstStyle>
            <a:lvl1pPr>
              <a:defRPr/>
            </a:lvl1pPr>
          </a:lstStyle>
          <a:p>
            <a:endParaRPr lang="he-IL"/>
          </a:p>
        </p:txBody>
      </p:sp>
      <p:sp>
        <p:nvSpPr>
          <p:cNvPr id="11" name="Slide Number Placeholder 6"/>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wrap="square" lIns="91440" tIns="45720" rIns="91440" bIns="45720" numCol="1" anchor="t" anchorCtr="0" compatLnSpc="1">
            <a:prstTxWarp prst="textNoShape">
              <a:avLst/>
            </a:prstTxWarp>
            <a:noAutofit/>
          </a:bodyPr>
          <a:lstStyle/>
          <a:p>
            <a:pPr lvl="0"/>
            <a:r>
              <a:rPr lang="he-IL"/>
              <a:t>לחץ כדי לערוך סגנון כותרת של תבנית בסיס</a:t>
            </a:r>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1C7EB13-CBEF-43C0-9CD2-A998C1D5A6E4}" type="datetimeFigureOut">
              <a:rPr lang="he-IL" smtClean="0"/>
              <a:pPr/>
              <a:t>ז'/חשון/תשע"ט</a:t>
            </a:fld>
            <a:endParaRPr lang="he-IL"/>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e-I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3F5BE4A-8A6F-4AA7-9A32-162B7568823B}"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563" algn="r" rtl="1"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r" rtl="1"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r" rtl="1" eaLnBrk="1" fontAlgn="base" hangingPunct="1">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r" rtl="1"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r" rtl="1"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jpeg"/><Relationship Id="rId7" Type="http://schemas.microsoft.com/office/2007/relationships/hdphoto" Target="../media/hdphoto6.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8.wdp"/><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jpeg"/><Relationship Id="rId5" Type="http://schemas.microsoft.com/office/2007/relationships/hdphoto" Target="../media/hdphoto1.wdp"/><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1.wdp"/><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1.wdp"/><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jpeg"/><Relationship Id="rId7" Type="http://schemas.microsoft.com/office/2007/relationships/hdphoto" Target="../media/hdphoto9.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png"/><Relationship Id="rId11" Type="http://schemas.microsoft.com/office/2007/relationships/hdphoto" Target="../media/hdphoto11.wdp"/><Relationship Id="rId5" Type="http://schemas.microsoft.com/office/2007/relationships/hdphoto" Target="../media/hdphoto1.wdp"/><Relationship Id="rId10" Type="http://schemas.openxmlformats.org/officeDocument/2006/relationships/image" Target="../media/image37.png"/><Relationship Id="rId4" Type="http://schemas.openxmlformats.org/officeDocument/2006/relationships/image" Target="../media/image6.png"/><Relationship Id="rId9" Type="http://schemas.microsoft.com/office/2007/relationships/hdphoto" Target="../media/hdphoto10.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1.xml"/><Relationship Id="rId5" Type="http://schemas.microsoft.com/office/2007/relationships/hdphoto" Target="../media/hdphoto1.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jpeg"/><Relationship Id="rId5" Type="http://schemas.microsoft.com/office/2007/relationships/hdphoto" Target="../media/hdphoto1.wdp"/><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7" Type="http://schemas.microsoft.com/office/2007/relationships/hdphoto" Target="../media/hdphoto1.wdp"/><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1489;&#1504;&#1497;&#1492;%20&#1502;&#1495;&#1504;&#1488;&#1497;&#1514;/&#1508;&#1493;&#1512;&#1502;&#1496;&#1497;&#1501;/&#1508;&#1493;&#1512;&#1502;&#1496;%20&#1514;&#1497;&#1511;%20&#1502;&#1489;&#1504;&#1492;%20-%20&#1514;&#1504;&#1493;&#1506;&#1514;%20&#1492;&#1510;&#1493;&#1508;&#1497;&#1501;%20-%20&#1488;&#1508;&#1512;&#1497;&#1500;%202018.pdf" TargetMode="Externa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7" Type="http://schemas.microsoft.com/office/2007/relationships/hdphoto" Target="../media/hdphoto1.wdp"/><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2.wdp"/></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7" Type="http://schemas.microsoft.com/office/2007/relationships/hdphoto" Target="../media/hdphoto1.wdp"/><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3.wdp"/></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9.jpeg"/><Relationship Id="rId5" Type="http://schemas.microsoft.com/office/2007/relationships/hdphoto" Target="../media/hdphoto1.wdp"/><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1.jpeg"/><Relationship Id="rId5" Type="http://schemas.microsoft.com/office/2007/relationships/hdphoto" Target="../media/hdphoto1.wdp"/><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9.jpeg"/><Relationship Id="rId5" Type="http://schemas.microsoft.com/office/2007/relationships/hdphoto" Target="../media/hdphoto1.wdp"/><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9.jpeg"/><Relationship Id="rId5" Type="http://schemas.microsoft.com/office/2007/relationships/hdphoto" Target="../media/hdphoto1.wdp"/><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תוצאת תמונה עבור שרטוט">
            <a:extLst>
              <a:ext uri="{FF2B5EF4-FFF2-40B4-BE49-F238E27FC236}">
                <a16:creationId xmlns:a16="http://schemas.microsoft.com/office/drawing/2014/main" id="{9B79E60D-7D6F-483E-91E6-2489C6D38FB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446" y="0"/>
            <a:ext cx="9179446"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כותרת 1">
            <a:extLst>
              <a:ext uri="{FF2B5EF4-FFF2-40B4-BE49-F238E27FC236}">
                <a16:creationId xmlns:a16="http://schemas.microsoft.com/office/drawing/2014/main" id="{29D29097-9615-4271-A2F5-A9C9473A8A3A}"/>
              </a:ext>
            </a:extLst>
          </p:cNvPr>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13" name="כותרת 1">
            <a:extLst>
              <a:ext uri="{FF2B5EF4-FFF2-40B4-BE49-F238E27FC236}">
                <a16:creationId xmlns:a16="http://schemas.microsoft.com/office/drawing/2014/main" id="{01B0DFBA-35B7-43C9-82D3-E06D79928FB5}"/>
              </a:ext>
            </a:extLst>
          </p:cNvPr>
          <p:cNvSpPr txBox="1">
            <a:spLocks/>
          </p:cNvSpPr>
          <p:nvPr/>
        </p:nvSpPr>
        <p:spPr>
          <a:xfrm>
            <a:off x="2195736" y="3861048"/>
            <a:ext cx="7385561" cy="1057251"/>
          </a:xfrm>
          <a:prstGeom prst="rect">
            <a:avLst/>
          </a:prstGeom>
          <a:effectLst/>
        </p:spPr>
        <p:txBody>
          <a:bodyPr/>
          <a:lstStyle/>
          <a:p>
            <a:pPr marL="320040" indent="-320040" algn="ctr" fontAlgn="auto">
              <a:spcAft>
                <a:spcPts val="0"/>
              </a:spcAft>
              <a:buClr>
                <a:schemeClr val="accent6">
                  <a:lumMod val="75000"/>
                </a:schemeClr>
              </a:buClr>
              <a:buSzPct val="128000"/>
              <a:defRPr/>
            </a:pPr>
            <a:r>
              <a:rPr lang="he-IL" sz="7200" b="1" dirty="0">
                <a:ln w="19050">
                  <a:solidFill>
                    <a:schemeClr val="tx1"/>
                  </a:solidFill>
                </a:ln>
                <a:solidFill>
                  <a:schemeClr val="accent1"/>
                </a:solidFill>
                <a:effectLst>
                  <a:reflection blurRad="6350" stA="55000" endA="300" endPos="45500" dir="5400000" sy="-100000" algn="bl" rotWithShape="0"/>
                </a:effectLst>
                <a:latin typeface="Calibri" panose="020F0502020204030204" pitchFamily="34" charset="0"/>
                <a:ea typeface="+mj-ea"/>
                <a:cs typeface="Calibri" panose="020F0502020204030204" pitchFamily="34" charset="0"/>
              </a:rPr>
              <a:t>תיק מבנה מחנאי</a:t>
            </a:r>
          </a:p>
        </p:txBody>
      </p:sp>
      <p:sp>
        <p:nvSpPr>
          <p:cNvPr id="14" name="Text Box 35">
            <a:extLst>
              <a:ext uri="{FF2B5EF4-FFF2-40B4-BE49-F238E27FC236}">
                <a16:creationId xmlns:a16="http://schemas.microsoft.com/office/drawing/2014/main" id="{CE4B9457-A146-4354-A176-2E0CB077EB78}"/>
              </a:ext>
            </a:extLst>
          </p:cNvPr>
          <p:cNvSpPr txBox="1">
            <a:spLocks noChangeArrowheads="1"/>
          </p:cNvSpPr>
          <p:nvPr/>
        </p:nvSpPr>
        <p:spPr bwMode="auto">
          <a:xfrm>
            <a:off x="1447755" y="5406454"/>
            <a:ext cx="6120680" cy="1200329"/>
          </a:xfrm>
          <a:prstGeom prst="rect">
            <a:avLst/>
          </a:prstGeom>
          <a:noFill/>
          <a:ln w="9525" algn="ctr">
            <a:noFill/>
            <a:miter lim="800000"/>
            <a:headEnd/>
            <a:tailEnd/>
          </a:ln>
        </p:spPr>
        <p:txBody>
          <a:bodyPr wrap="square">
            <a:spAutoFit/>
          </a:bodyPr>
          <a:lstStyle/>
          <a:p>
            <a:pPr algn="ctr">
              <a:defRPr/>
            </a:pPr>
            <a:r>
              <a:rPr lang="he-IL"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מחלקת בטיחות</a:t>
            </a:r>
          </a:p>
          <a:p>
            <a:pPr algn="ctr">
              <a:defRPr/>
            </a:pPr>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תנועת הצופים העבריים בישראל (</a:t>
            </a:r>
            <a:r>
              <a:rPr lang="he-IL" sz="2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ע"ר</a:t>
            </a:r>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5" name="קבוצה 14">
            <a:extLst>
              <a:ext uri="{FF2B5EF4-FFF2-40B4-BE49-F238E27FC236}">
                <a16:creationId xmlns:a16="http://schemas.microsoft.com/office/drawing/2014/main" id="{ED9478FC-1701-4946-A943-65DD43A9BB4A}"/>
              </a:ext>
            </a:extLst>
          </p:cNvPr>
          <p:cNvGrpSpPr/>
          <p:nvPr/>
        </p:nvGrpSpPr>
        <p:grpSpPr>
          <a:xfrm>
            <a:off x="642010" y="5458298"/>
            <a:ext cx="1121678" cy="1096640"/>
            <a:chOff x="3563888" y="-99392"/>
            <a:chExt cx="1944216" cy="1900818"/>
          </a:xfrm>
        </p:grpSpPr>
        <p:sp>
          <p:nvSpPr>
            <p:cNvPr id="16" name="אליפסה 15">
              <a:extLst>
                <a:ext uri="{FF2B5EF4-FFF2-40B4-BE49-F238E27FC236}">
                  <a16:creationId xmlns:a16="http://schemas.microsoft.com/office/drawing/2014/main" id="{6843B57C-E6B1-47FC-BEC5-00F0BB87747A}"/>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6" descr="בטיחות ומקצועיות">
              <a:extLst>
                <a:ext uri="{FF2B5EF4-FFF2-40B4-BE49-F238E27FC236}">
                  <a16:creationId xmlns:a16="http://schemas.microsoft.com/office/drawing/2014/main" id="{965E8E76-8E9F-4ECB-9D55-F8A3CA3A6396}"/>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0FABF7DB-BB84-4F6B-BEDB-82F20DCF939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27517" y="5458298"/>
            <a:ext cx="1135823" cy="1354251"/>
          </a:xfrm>
          <a:prstGeom prst="rect">
            <a:avLst/>
          </a:prstGeom>
        </p:spPr>
      </p:pic>
    </p:spTree>
    <p:extLst>
      <p:ext uri="{BB962C8B-B14F-4D97-AF65-F5344CB8AC3E}">
        <p14:creationId xmlns:p14="http://schemas.microsoft.com/office/powerpoint/2010/main" val="24292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58233" y="358039"/>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היטל פנים</a:t>
            </a:r>
          </a:p>
        </p:txBody>
      </p:sp>
      <p:sp>
        <p:nvSpPr>
          <p:cNvPr id="4" name="כותרת 1"/>
          <p:cNvSpPr txBox="1">
            <a:spLocks/>
          </p:cNvSpPr>
          <p:nvPr/>
        </p:nvSpPr>
        <p:spPr>
          <a:xfrm>
            <a:off x="914400" y="908050"/>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14" name="חץ למעלה-למטה 13"/>
          <p:cNvSpPr/>
          <p:nvPr/>
        </p:nvSpPr>
        <p:spPr>
          <a:xfrm>
            <a:off x="6567923" y="1639653"/>
            <a:ext cx="559079" cy="428945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b="1" dirty="0">
                <a:solidFill>
                  <a:srgbClr val="FFFFFF"/>
                </a:solidFill>
                <a:ea typeface="Times New Roman (Hebrew)"/>
                <a:cs typeface="Times New Roman (Hebrew)"/>
              </a:rPr>
              <a:t>גובה</a:t>
            </a:r>
          </a:p>
        </p:txBody>
      </p:sp>
      <p:cxnSp>
        <p:nvCxnSpPr>
          <p:cNvPr id="11" name="מחבר ישר 10">
            <a:extLst>
              <a:ext uri="{FF2B5EF4-FFF2-40B4-BE49-F238E27FC236}">
                <a16:creationId xmlns:a16="http://schemas.microsoft.com/office/drawing/2014/main" id="{785094E9-F4FE-4BAB-83BC-388B402205DD}"/>
              </a:ext>
            </a:extLst>
          </p:cNvPr>
          <p:cNvCxnSpPr/>
          <p:nvPr/>
        </p:nvCxnSpPr>
        <p:spPr>
          <a:xfrm flipH="1" flipV="1">
            <a:off x="47832" y="317829"/>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7096BD62-EB27-411E-8AA7-41C3E3560070}"/>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312AA214-85E2-410E-8304-11D267437A6E}"/>
              </a:ext>
            </a:extLst>
          </p:cNvPr>
          <p:cNvGrpSpPr/>
          <p:nvPr/>
        </p:nvGrpSpPr>
        <p:grpSpPr>
          <a:xfrm>
            <a:off x="109765" y="54619"/>
            <a:ext cx="1448468" cy="1416136"/>
            <a:chOff x="3563888" y="-99392"/>
            <a:chExt cx="1944216" cy="1900818"/>
          </a:xfrm>
        </p:grpSpPr>
        <p:sp>
          <p:nvSpPr>
            <p:cNvPr id="16" name="אליפסה 15">
              <a:extLst>
                <a:ext uri="{FF2B5EF4-FFF2-40B4-BE49-F238E27FC236}">
                  <a16:creationId xmlns:a16="http://schemas.microsoft.com/office/drawing/2014/main" id="{9E3DB2EE-3D01-45CE-A40F-C311522BF86A}"/>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6" descr="בטיחות ומקצועיות">
              <a:extLst>
                <a:ext uri="{FF2B5EF4-FFF2-40B4-BE49-F238E27FC236}">
                  <a16:creationId xmlns:a16="http://schemas.microsoft.com/office/drawing/2014/main" id="{9DF7AD15-55B4-48E2-9E0B-96A0F2F024C1}"/>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AD4C98BC-5D74-4EF7-A0CE-FE216A6B18D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pic>
        <p:nvPicPr>
          <p:cNvPr id="3" name="תמונה 2">
            <a:extLst>
              <a:ext uri="{FF2B5EF4-FFF2-40B4-BE49-F238E27FC236}">
                <a16:creationId xmlns:a16="http://schemas.microsoft.com/office/drawing/2014/main" id="{D37FD102-3D97-41BB-B894-442F3E12D22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28650" y="1390582"/>
            <a:ext cx="4070117" cy="4787597"/>
          </a:xfrm>
          <a:prstGeom prst="rect">
            <a:avLst/>
          </a:prstGeom>
          <a:ln w="28575">
            <a:solidFill>
              <a:schemeClr val="tx1"/>
            </a:solidFill>
          </a:ln>
          <a:effectLst>
            <a:outerShdw blurRad="292100" dist="139700" dir="2700000" algn="tl" rotWithShape="0">
              <a:srgbClr val="333333">
                <a:alpha val="65000"/>
              </a:srgbClr>
            </a:outerShdw>
          </a:effectLst>
        </p:spPr>
      </p:pic>
      <p:pic>
        <p:nvPicPr>
          <p:cNvPr id="9" name="תמונה 8">
            <a:extLst>
              <a:ext uri="{FF2B5EF4-FFF2-40B4-BE49-F238E27FC236}">
                <a16:creationId xmlns:a16="http://schemas.microsoft.com/office/drawing/2014/main" id="{FB4E348F-C52D-48F7-B8E5-7FBF2467581E}"/>
              </a:ext>
            </a:extLst>
          </p:cNvPr>
          <p:cNvPicPr>
            <a:picLocks noChangeAspect="1"/>
          </p:cNvPicPr>
          <p:nvPr/>
        </p:nvPicPr>
        <p:blipFill rotWithShape="1">
          <a:blip r:embed="rId7" cstate="email">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2461020" y="1297756"/>
            <a:ext cx="3921747" cy="4652185"/>
          </a:xfrm>
          <a:prstGeom prst="rect">
            <a:avLst/>
          </a:prstGeom>
        </p:spPr>
      </p:pic>
      <p:sp>
        <p:nvSpPr>
          <p:cNvPr id="22" name="Rectangle 2">
            <a:extLst>
              <a:ext uri="{FF2B5EF4-FFF2-40B4-BE49-F238E27FC236}">
                <a16:creationId xmlns:a16="http://schemas.microsoft.com/office/drawing/2014/main" id="{E1487AA5-6C9E-4CB3-BC2D-612E56250438}"/>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3" name="מחבר ישר 22">
            <a:extLst>
              <a:ext uri="{FF2B5EF4-FFF2-40B4-BE49-F238E27FC236}">
                <a16:creationId xmlns:a16="http://schemas.microsoft.com/office/drawing/2014/main" id="{036F1C16-8679-40F3-8609-51AEDA4393A3}"/>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4" name="מחבר ישר 23">
            <a:extLst>
              <a:ext uri="{FF2B5EF4-FFF2-40B4-BE49-F238E27FC236}">
                <a16:creationId xmlns:a16="http://schemas.microsoft.com/office/drawing/2014/main" id="{0980C89C-41C7-4E6A-ABB4-F8BE42F287EB}"/>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13" name="חץ שמאלה-ימינה 12"/>
          <p:cNvSpPr/>
          <p:nvPr/>
        </p:nvSpPr>
        <p:spPr>
          <a:xfrm>
            <a:off x="2443034" y="1215176"/>
            <a:ext cx="3743558" cy="470363"/>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b="1" dirty="0">
                <a:solidFill>
                  <a:schemeClr val="tx1"/>
                </a:solidFill>
                <a:ea typeface="Times New Roman (Hebrew)"/>
                <a:cs typeface="Times New Roman (Hebrew)"/>
              </a:rPr>
              <a:t>רוחב המבנה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600193" y="396925"/>
            <a:ext cx="5943613" cy="785796"/>
          </a:xfrm>
        </p:spPr>
        <p:txBody>
          <a:bodyPr rtlCol="0"/>
          <a:lstStyle/>
          <a:p>
            <a:pPr marL="320040" indent="-320040" eaLnBrk="1" fontAlgn="auto" hangingPunct="1">
              <a:spcAft>
                <a:spcPts val="0"/>
              </a:spcAft>
              <a:buClr>
                <a:schemeClr val="accent6">
                  <a:lumMod val="75000"/>
                </a:schemeClr>
              </a:buClr>
              <a:defRPr/>
            </a:pPr>
            <a:r>
              <a:rPr lang="he-IL" sz="3600" dirty="0"/>
              <a:t>שרטוטים – היטל פנים</a:t>
            </a:r>
          </a:p>
        </p:txBody>
      </p:sp>
      <p:sp>
        <p:nvSpPr>
          <p:cNvPr id="51209" name="מציין מיקום תוכן 9"/>
          <p:cNvSpPr>
            <a:spLocks noGrp="1"/>
          </p:cNvSpPr>
          <p:nvPr>
            <p:ph sz="quarter" idx="13"/>
          </p:nvPr>
        </p:nvSpPr>
        <p:spPr>
          <a:xfrm>
            <a:off x="1031875" y="1375389"/>
            <a:ext cx="7677150" cy="863600"/>
          </a:xfrm>
        </p:spPr>
        <p:txBody>
          <a:bodyPr/>
          <a:lstStyle/>
          <a:p>
            <a:pPr lvl="1"/>
            <a:r>
              <a:rPr lang="he-IL" sz="1800" b="1" dirty="0"/>
              <a:t>היטל פנים – </a:t>
            </a:r>
            <a:r>
              <a:rPr lang="he-IL" sz="1800" dirty="0"/>
              <a:t>שרטוט של המבנה בעיני המתבונן בו מקדימה. השרטוט אמור להיראות כאילו ושרטטנו קלף אחד בלבד.</a:t>
            </a:r>
            <a:endParaRPr lang="en-US" sz="1800" dirty="0">
              <a:cs typeface="Gisha" pitchFamily="34" charset="-79"/>
            </a:endParaRPr>
          </a:p>
          <a:p>
            <a:pPr>
              <a:buFont typeface="Georgia" pitchFamily="18" charset="0"/>
              <a:buNone/>
            </a:pPr>
            <a:r>
              <a:rPr lang="he-IL" sz="1800" dirty="0"/>
              <a:t> </a:t>
            </a:r>
            <a:endParaRPr lang="en-US" sz="1800" dirty="0">
              <a:cs typeface="Gisha" pitchFamily="34" charset="-79"/>
            </a:endParaRPr>
          </a:p>
          <a:p>
            <a:endParaRPr lang="he-IL" sz="18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2" name="תמונה 1"/>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rot="16200000">
            <a:off x="2481054" y="1423029"/>
            <a:ext cx="4013267" cy="5400600"/>
          </a:xfrm>
          <a:prstGeom prst="rect">
            <a:avLst/>
          </a:prstGeom>
          <a:ln w="38100">
            <a:solidFill>
              <a:schemeClr val="tx1"/>
            </a:solidFill>
          </a:ln>
        </p:spPr>
      </p:pic>
      <p:cxnSp>
        <p:nvCxnSpPr>
          <p:cNvPr id="15" name="מחבר ישר 14">
            <a:extLst>
              <a:ext uri="{FF2B5EF4-FFF2-40B4-BE49-F238E27FC236}">
                <a16:creationId xmlns:a16="http://schemas.microsoft.com/office/drawing/2014/main" id="{DF6E2C2F-E091-4489-8A82-20BD1D00E949}"/>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6" name="מחבר ישר 15">
            <a:extLst>
              <a:ext uri="{FF2B5EF4-FFF2-40B4-BE49-F238E27FC236}">
                <a16:creationId xmlns:a16="http://schemas.microsoft.com/office/drawing/2014/main" id="{B04E6F73-2539-41EA-9315-942AA1DC6101}"/>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7" name="קבוצה 16">
            <a:extLst>
              <a:ext uri="{FF2B5EF4-FFF2-40B4-BE49-F238E27FC236}">
                <a16:creationId xmlns:a16="http://schemas.microsoft.com/office/drawing/2014/main" id="{BD8B2EB6-20E9-45F4-ACAB-8A90777316CD}"/>
              </a:ext>
            </a:extLst>
          </p:cNvPr>
          <p:cNvGrpSpPr/>
          <p:nvPr/>
        </p:nvGrpSpPr>
        <p:grpSpPr>
          <a:xfrm>
            <a:off x="109765" y="54619"/>
            <a:ext cx="1448468" cy="1416136"/>
            <a:chOff x="3563888" y="-99392"/>
            <a:chExt cx="1944216" cy="1900818"/>
          </a:xfrm>
        </p:grpSpPr>
        <p:sp>
          <p:nvSpPr>
            <p:cNvPr id="18" name="אליפסה 17">
              <a:extLst>
                <a:ext uri="{FF2B5EF4-FFF2-40B4-BE49-F238E27FC236}">
                  <a16:creationId xmlns:a16="http://schemas.microsoft.com/office/drawing/2014/main" id="{3CB7A8C3-30BC-4157-BA99-DABE1B5A231D}"/>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6" descr="בטיחות ומקצועיות">
              <a:extLst>
                <a:ext uri="{FF2B5EF4-FFF2-40B4-BE49-F238E27FC236}">
                  <a16:creationId xmlns:a16="http://schemas.microsoft.com/office/drawing/2014/main" id="{CA471EBA-6FC3-4F83-BA5B-4BABF2A1477A}"/>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0" name="תמונה 19">
            <a:extLst>
              <a:ext uri="{FF2B5EF4-FFF2-40B4-BE49-F238E27FC236}">
                <a16:creationId xmlns:a16="http://schemas.microsoft.com/office/drawing/2014/main" id="{B4F3654E-35A1-43FC-A440-61BCE3C25CA5}"/>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3" name="Rectangle 2">
            <a:extLst>
              <a:ext uri="{FF2B5EF4-FFF2-40B4-BE49-F238E27FC236}">
                <a16:creationId xmlns:a16="http://schemas.microsoft.com/office/drawing/2014/main" id="{D6E6B404-A6FF-4367-8D70-B72C80DA7D56}"/>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4" name="מחבר ישר 13">
            <a:extLst>
              <a:ext uri="{FF2B5EF4-FFF2-40B4-BE49-F238E27FC236}">
                <a16:creationId xmlns:a16="http://schemas.microsoft.com/office/drawing/2014/main" id="{0B374A26-9188-438D-B315-BC5305BF9400}"/>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1" name="מחבר ישר 20">
            <a:extLst>
              <a:ext uri="{FF2B5EF4-FFF2-40B4-BE49-F238E27FC236}">
                <a16:creationId xmlns:a16="http://schemas.microsoft.com/office/drawing/2014/main" id="{05DCF80A-6AC7-4CF9-B79B-2D0309520E8E}"/>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382703" y="382477"/>
            <a:ext cx="5943613" cy="785796"/>
          </a:xfrm>
        </p:spPr>
        <p:txBody>
          <a:bodyPr rtlCol="0"/>
          <a:lstStyle/>
          <a:p>
            <a:pPr marL="320040" indent="-320040" eaLnBrk="1" fontAlgn="auto" hangingPunct="1">
              <a:spcAft>
                <a:spcPts val="0"/>
              </a:spcAft>
              <a:buClr>
                <a:schemeClr val="accent6">
                  <a:lumMod val="75000"/>
                </a:schemeClr>
              </a:buClr>
              <a:defRPr/>
            </a:pPr>
            <a:r>
              <a:rPr lang="he-IL" sz="3600" dirty="0"/>
              <a:t>שרטוטים– היטל אחורי</a:t>
            </a:r>
          </a:p>
        </p:txBody>
      </p:sp>
      <p:sp>
        <p:nvSpPr>
          <p:cNvPr id="4" name="כותרת 1"/>
          <p:cNvSpPr txBox="1">
            <a:spLocks/>
          </p:cNvSpPr>
          <p:nvPr/>
        </p:nvSpPr>
        <p:spPr>
          <a:xfrm>
            <a:off x="914400" y="908050"/>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14" name="חץ למעלה-למטה 13"/>
          <p:cNvSpPr/>
          <p:nvPr/>
        </p:nvSpPr>
        <p:spPr>
          <a:xfrm>
            <a:off x="6925618" y="1693846"/>
            <a:ext cx="571500" cy="442439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srgbClr val="FFFFFF"/>
                </a:solidFill>
                <a:ea typeface="Times New Roman (Hebrew)"/>
                <a:cs typeface="Times New Roman (Hebrew)"/>
              </a:rPr>
              <a:t>גובה</a:t>
            </a:r>
          </a:p>
        </p:txBody>
      </p:sp>
      <p:cxnSp>
        <p:nvCxnSpPr>
          <p:cNvPr id="11" name="מחבר ישר 10">
            <a:extLst>
              <a:ext uri="{FF2B5EF4-FFF2-40B4-BE49-F238E27FC236}">
                <a16:creationId xmlns:a16="http://schemas.microsoft.com/office/drawing/2014/main" id="{6F9B39BB-565D-4CF2-8FD0-F6A513CD55CD}"/>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5495F98A-5374-483C-ACAE-2D0E2EE79B55}"/>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E90C4E50-DE9C-4B81-9DFA-4E27E11821A0}"/>
              </a:ext>
            </a:extLst>
          </p:cNvPr>
          <p:cNvGrpSpPr/>
          <p:nvPr/>
        </p:nvGrpSpPr>
        <p:grpSpPr>
          <a:xfrm>
            <a:off x="109765" y="54619"/>
            <a:ext cx="1448468" cy="1416136"/>
            <a:chOff x="3563888" y="-99392"/>
            <a:chExt cx="1944216" cy="1900818"/>
          </a:xfrm>
        </p:grpSpPr>
        <p:sp>
          <p:nvSpPr>
            <p:cNvPr id="16" name="אליפסה 15">
              <a:extLst>
                <a:ext uri="{FF2B5EF4-FFF2-40B4-BE49-F238E27FC236}">
                  <a16:creationId xmlns:a16="http://schemas.microsoft.com/office/drawing/2014/main" id="{513547B1-E3FD-4978-9960-ED452918B678}"/>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6" descr="בטיחות ומקצועיות">
              <a:extLst>
                <a:ext uri="{FF2B5EF4-FFF2-40B4-BE49-F238E27FC236}">
                  <a16:creationId xmlns:a16="http://schemas.microsoft.com/office/drawing/2014/main" id="{1F423278-56A1-43C2-8D2A-F18B92D27089}"/>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9C981FAA-D951-498F-A6D0-A8B5906919F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pic>
        <p:nvPicPr>
          <p:cNvPr id="3" name="תמונה 2">
            <a:extLst>
              <a:ext uri="{FF2B5EF4-FFF2-40B4-BE49-F238E27FC236}">
                <a16:creationId xmlns:a16="http://schemas.microsoft.com/office/drawing/2014/main" id="{44B67C3B-D821-40A7-A44E-D51A1813A3E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7954" y="1485135"/>
            <a:ext cx="4218754" cy="4679767"/>
          </a:xfrm>
          <a:prstGeom prst="rect">
            <a:avLst/>
          </a:prstGeom>
          <a:ln w="28575">
            <a:solidFill>
              <a:schemeClr val="tx1"/>
            </a:solidFill>
          </a:ln>
          <a:effectLst>
            <a:outerShdw blurRad="292100" dist="139700" dir="2700000" algn="tl" rotWithShape="0">
              <a:srgbClr val="333333">
                <a:alpha val="65000"/>
              </a:srgbClr>
            </a:outerShdw>
          </a:effectLst>
        </p:spPr>
      </p:pic>
      <p:pic>
        <p:nvPicPr>
          <p:cNvPr id="19" name="תמונה 18">
            <a:extLst>
              <a:ext uri="{FF2B5EF4-FFF2-40B4-BE49-F238E27FC236}">
                <a16:creationId xmlns:a16="http://schemas.microsoft.com/office/drawing/2014/main" id="{71824E31-6091-4885-B3AD-CE0111E99A01}"/>
              </a:ext>
            </a:extLst>
          </p:cNvPr>
          <p:cNvPicPr>
            <a:picLocks noChangeAspect="1"/>
          </p:cNvPicPr>
          <p:nvPr/>
        </p:nvPicPr>
        <p:blipFill rotWithShape="1">
          <a:blip r:embed="rId7"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508481" y="2436661"/>
            <a:ext cx="4247931" cy="3513289"/>
          </a:xfrm>
          <a:prstGeom prst="rect">
            <a:avLst/>
          </a:prstGeom>
        </p:spPr>
      </p:pic>
      <p:sp>
        <p:nvSpPr>
          <p:cNvPr id="20" name="Rectangle 2">
            <a:extLst>
              <a:ext uri="{FF2B5EF4-FFF2-40B4-BE49-F238E27FC236}">
                <a16:creationId xmlns:a16="http://schemas.microsoft.com/office/drawing/2014/main" id="{3D491566-73CB-40C9-B70B-757E28527387}"/>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1" name="מחבר ישר 20">
            <a:extLst>
              <a:ext uri="{FF2B5EF4-FFF2-40B4-BE49-F238E27FC236}">
                <a16:creationId xmlns:a16="http://schemas.microsoft.com/office/drawing/2014/main" id="{12027648-2E00-421C-B62B-4ABD3657ED89}"/>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71EBAF49-28E0-4D74-81D3-7FB11AC97A77}"/>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13" name="חץ שמאלה-ימינה 12"/>
          <p:cNvSpPr/>
          <p:nvPr/>
        </p:nvSpPr>
        <p:spPr>
          <a:xfrm>
            <a:off x="2630728" y="1234475"/>
            <a:ext cx="4003435" cy="665472"/>
          </a:xfrm>
          <a:prstGeom prst="leftRightArrow">
            <a:avLst>
              <a:gd name="adj1" fmla="val 37879"/>
              <a:gd name="adj2" fmla="val 4191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b="1" dirty="0">
                <a:solidFill>
                  <a:schemeClr val="tx1"/>
                </a:solidFill>
                <a:ea typeface="Times New Roman (Hebrew)"/>
                <a:cs typeface="Times New Roman (Hebrew)"/>
              </a:rPr>
              <a:t>רוחב המבנה</a:t>
            </a:r>
          </a:p>
        </p:txBody>
      </p:sp>
    </p:spTree>
    <p:extLst>
      <p:ext uri="{BB962C8B-B14F-4D97-AF65-F5344CB8AC3E}">
        <p14:creationId xmlns:p14="http://schemas.microsoft.com/office/powerpoint/2010/main" val="1718086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702302" y="413640"/>
            <a:ext cx="5943613" cy="785796"/>
          </a:xfrm>
        </p:spPr>
        <p:txBody>
          <a:bodyPr rtlCol="0"/>
          <a:lstStyle/>
          <a:p>
            <a:pPr marL="320040" indent="-320040" eaLnBrk="1" fontAlgn="auto" hangingPunct="1">
              <a:spcAft>
                <a:spcPts val="0"/>
              </a:spcAft>
              <a:buClr>
                <a:schemeClr val="accent6">
                  <a:lumMod val="75000"/>
                </a:schemeClr>
              </a:buClr>
              <a:defRPr/>
            </a:pPr>
            <a:r>
              <a:rPr lang="he-IL" sz="3600" dirty="0" err="1"/>
              <a:t>הטלים</a:t>
            </a:r>
            <a:r>
              <a:rPr lang="he-IL" sz="3600" dirty="0"/>
              <a:t> / חזיתות - סיכום</a:t>
            </a:r>
          </a:p>
        </p:txBody>
      </p:sp>
      <p:sp>
        <p:nvSpPr>
          <p:cNvPr id="4" name="כותרת 1"/>
          <p:cNvSpPr txBox="1">
            <a:spLocks/>
          </p:cNvSpPr>
          <p:nvPr/>
        </p:nvSpPr>
        <p:spPr>
          <a:xfrm>
            <a:off x="914400" y="908050"/>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1026" name="Picture 2" descr="תוצאת תמונה עבור שרטוט"/>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3366" y="1399647"/>
            <a:ext cx="6214786" cy="486711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מחבר ישר 6">
            <a:extLst>
              <a:ext uri="{FF2B5EF4-FFF2-40B4-BE49-F238E27FC236}">
                <a16:creationId xmlns:a16="http://schemas.microsoft.com/office/drawing/2014/main" id="{A515056A-0676-46EF-AF05-86E8A8AC5A34}"/>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9" name="מחבר ישר 8">
            <a:extLst>
              <a:ext uri="{FF2B5EF4-FFF2-40B4-BE49-F238E27FC236}">
                <a16:creationId xmlns:a16="http://schemas.microsoft.com/office/drawing/2014/main" id="{B2DCCD1D-4172-4A77-9F35-1ED8622E2077}"/>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0" name="קבוצה 9">
            <a:extLst>
              <a:ext uri="{FF2B5EF4-FFF2-40B4-BE49-F238E27FC236}">
                <a16:creationId xmlns:a16="http://schemas.microsoft.com/office/drawing/2014/main" id="{2C053D70-772E-4055-BEEE-05E54940A5B0}"/>
              </a:ext>
            </a:extLst>
          </p:cNvPr>
          <p:cNvGrpSpPr/>
          <p:nvPr/>
        </p:nvGrpSpPr>
        <p:grpSpPr>
          <a:xfrm>
            <a:off x="109765" y="54619"/>
            <a:ext cx="1448468" cy="1416136"/>
            <a:chOff x="3563888" y="-99392"/>
            <a:chExt cx="1944216" cy="1900818"/>
          </a:xfrm>
        </p:grpSpPr>
        <p:sp>
          <p:nvSpPr>
            <p:cNvPr id="11" name="אליפסה 10">
              <a:extLst>
                <a:ext uri="{FF2B5EF4-FFF2-40B4-BE49-F238E27FC236}">
                  <a16:creationId xmlns:a16="http://schemas.microsoft.com/office/drawing/2014/main" id="{0110A260-94DE-4975-A1C2-091B5CA4166E}"/>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6" descr="בטיחות ומקצועיות">
              <a:extLst>
                <a:ext uri="{FF2B5EF4-FFF2-40B4-BE49-F238E27FC236}">
                  <a16:creationId xmlns:a16="http://schemas.microsoft.com/office/drawing/2014/main" id="{DC590A33-E470-4A80-9FB3-0337A1E96089}"/>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3" name="תמונה 12">
            <a:extLst>
              <a:ext uri="{FF2B5EF4-FFF2-40B4-BE49-F238E27FC236}">
                <a16:creationId xmlns:a16="http://schemas.microsoft.com/office/drawing/2014/main" id="{0879B0D4-C802-49CD-A326-1024494F57E0}"/>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4" name="Rectangle 2">
            <a:extLst>
              <a:ext uri="{FF2B5EF4-FFF2-40B4-BE49-F238E27FC236}">
                <a16:creationId xmlns:a16="http://schemas.microsoft.com/office/drawing/2014/main" id="{13BE2B32-4DD9-491A-83E8-399D17A03861}"/>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5" name="מחבר ישר 14">
            <a:extLst>
              <a:ext uri="{FF2B5EF4-FFF2-40B4-BE49-F238E27FC236}">
                <a16:creationId xmlns:a16="http://schemas.microsoft.com/office/drawing/2014/main" id="{A3FC3335-13CA-4617-84C8-E5810555BD6B}"/>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6" name="מחבר ישר 15">
            <a:extLst>
              <a:ext uri="{FF2B5EF4-FFF2-40B4-BE49-F238E27FC236}">
                <a16:creationId xmlns:a16="http://schemas.microsoft.com/office/drawing/2014/main" id="{167E9B37-16A0-49B0-9E7B-EA297C37C1E5}"/>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903916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667998" y="396439"/>
            <a:ext cx="5943613" cy="785796"/>
          </a:xfrm>
        </p:spPr>
        <p:txBody>
          <a:bodyPr rtlCol="0"/>
          <a:lstStyle/>
          <a:p>
            <a:pPr marL="320040" indent="-320040" eaLnBrk="1" fontAlgn="auto" hangingPunct="1">
              <a:spcAft>
                <a:spcPts val="0"/>
              </a:spcAft>
              <a:buClr>
                <a:schemeClr val="accent6">
                  <a:lumMod val="75000"/>
                </a:schemeClr>
              </a:buClr>
              <a:defRPr/>
            </a:pPr>
            <a:r>
              <a:rPr lang="he-IL" sz="3600" dirty="0" err="1"/>
              <a:t>הטלים</a:t>
            </a:r>
            <a:r>
              <a:rPr lang="he-IL" sz="3600" dirty="0"/>
              <a:t> / חזיתות - סיכום</a:t>
            </a:r>
          </a:p>
        </p:txBody>
      </p:sp>
      <p:sp>
        <p:nvSpPr>
          <p:cNvPr id="4" name="כותרת 1"/>
          <p:cNvSpPr txBox="1">
            <a:spLocks/>
          </p:cNvSpPr>
          <p:nvPr/>
        </p:nvSpPr>
        <p:spPr>
          <a:xfrm>
            <a:off x="914400" y="908050"/>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2" name="תמונה 1"/>
          <p:cNvPicPr>
            <a:picLocks noChangeAspect="1"/>
          </p:cNvPicPr>
          <p:nvPr/>
        </p:nvPicPr>
        <p:blipFill rotWithShape="1">
          <a:blip r:embed="rId3" cstate="email">
            <a:lum bright="-20000" contrast="40000"/>
            <a:extLst>
              <a:ext uri="{28A0092B-C50C-407E-A947-70E740481C1C}">
                <a14:useLocalDpi xmlns:a14="http://schemas.microsoft.com/office/drawing/2010/main"/>
              </a:ext>
            </a:extLst>
          </a:blip>
          <a:srcRect l="12076" t="6751" r="8985" b="5482"/>
          <a:stretch/>
        </p:blipFill>
        <p:spPr>
          <a:xfrm>
            <a:off x="674039" y="1340857"/>
            <a:ext cx="6937572" cy="4901547"/>
          </a:xfrm>
          <a:prstGeom prst="rect">
            <a:avLst/>
          </a:prstGeom>
          <a:ln w="19050">
            <a:solidFill>
              <a:schemeClr val="tx1"/>
            </a:solidFill>
          </a:ln>
          <a:effectLst>
            <a:outerShdw blurRad="190500" algn="tl" rotWithShape="0">
              <a:srgbClr val="000000">
                <a:alpha val="70000"/>
              </a:srgbClr>
            </a:outerShdw>
          </a:effectLst>
        </p:spPr>
      </p:pic>
      <p:cxnSp>
        <p:nvCxnSpPr>
          <p:cNvPr id="9" name="מחבר ישר 8">
            <a:extLst>
              <a:ext uri="{FF2B5EF4-FFF2-40B4-BE49-F238E27FC236}">
                <a16:creationId xmlns:a16="http://schemas.microsoft.com/office/drawing/2014/main" id="{CA225F33-96E1-4294-A894-EC913EE8B0CF}"/>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0" name="מחבר ישר 9">
            <a:extLst>
              <a:ext uri="{FF2B5EF4-FFF2-40B4-BE49-F238E27FC236}">
                <a16:creationId xmlns:a16="http://schemas.microsoft.com/office/drawing/2014/main" id="{E1BE7722-9400-4C47-94EA-79A5C31CFAB4}"/>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1" name="קבוצה 10">
            <a:extLst>
              <a:ext uri="{FF2B5EF4-FFF2-40B4-BE49-F238E27FC236}">
                <a16:creationId xmlns:a16="http://schemas.microsoft.com/office/drawing/2014/main" id="{A1E1D2A7-F792-4723-95AF-CFE6A01F4CF0}"/>
              </a:ext>
            </a:extLst>
          </p:cNvPr>
          <p:cNvGrpSpPr/>
          <p:nvPr/>
        </p:nvGrpSpPr>
        <p:grpSpPr>
          <a:xfrm>
            <a:off x="109765" y="54619"/>
            <a:ext cx="1448468" cy="1416136"/>
            <a:chOff x="3563888" y="-99392"/>
            <a:chExt cx="1944216" cy="1900818"/>
          </a:xfrm>
        </p:grpSpPr>
        <p:sp>
          <p:nvSpPr>
            <p:cNvPr id="12" name="אליפסה 11">
              <a:extLst>
                <a:ext uri="{FF2B5EF4-FFF2-40B4-BE49-F238E27FC236}">
                  <a16:creationId xmlns:a16="http://schemas.microsoft.com/office/drawing/2014/main" id="{C0FD8E7E-2691-46F8-A178-1E99FE65C33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תמונה 6" descr="בטיחות ומקצועיות">
              <a:extLst>
                <a:ext uri="{FF2B5EF4-FFF2-40B4-BE49-F238E27FC236}">
                  <a16:creationId xmlns:a16="http://schemas.microsoft.com/office/drawing/2014/main" id="{EBCDF7E5-D64E-4297-862C-9638F4EEFD6D}"/>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4" name="תמונה 13">
            <a:extLst>
              <a:ext uri="{FF2B5EF4-FFF2-40B4-BE49-F238E27FC236}">
                <a16:creationId xmlns:a16="http://schemas.microsoft.com/office/drawing/2014/main" id="{F988778A-DB37-4EA8-BC2E-675683748521}"/>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5" name="Rectangle 2">
            <a:extLst>
              <a:ext uri="{FF2B5EF4-FFF2-40B4-BE49-F238E27FC236}">
                <a16:creationId xmlns:a16="http://schemas.microsoft.com/office/drawing/2014/main" id="{622A1BB3-E836-428A-9057-FB6CD1ACC61E}"/>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6" name="מחבר ישר 15">
            <a:extLst>
              <a:ext uri="{FF2B5EF4-FFF2-40B4-BE49-F238E27FC236}">
                <a16:creationId xmlns:a16="http://schemas.microsoft.com/office/drawing/2014/main" id="{024260D3-58DE-4E7D-8EBA-E7048CED7AD0}"/>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7" name="מחבר ישר 16">
            <a:extLst>
              <a:ext uri="{FF2B5EF4-FFF2-40B4-BE49-F238E27FC236}">
                <a16:creationId xmlns:a16="http://schemas.microsoft.com/office/drawing/2014/main" id="{607B98C5-149C-4CB7-986E-DF6C4AE19FE4}"/>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4374092" y="2241305"/>
            <a:ext cx="4824536" cy="3096344"/>
          </a:xfrm>
        </p:spPr>
        <p:txBody>
          <a:bodyPr rtlCol="0"/>
          <a:lstStyle/>
          <a:p>
            <a:pPr marL="320040" indent="-320040" algn="ctr" eaLnBrk="1" fontAlgn="auto" hangingPunct="1">
              <a:spcAft>
                <a:spcPts val="0"/>
              </a:spcAft>
              <a:buClr>
                <a:schemeClr val="accent6">
                  <a:lumMod val="75000"/>
                </a:schemeClr>
              </a:buClr>
              <a:defRPr/>
            </a:pPr>
            <a:r>
              <a:rPr lang="he-IL" sz="6600" dirty="0"/>
              <a:t>שרטוטי קלפים</a:t>
            </a:r>
            <a:endParaRPr lang="he-IL" sz="7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0" name="מחבר ישר 9">
            <a:extLst>
              <a:ext uri="{FF2B5EF4-FFF2-40B4-BE49-F238E27FC236}">
                <a16:creationId xmlns:a16="http://schemas.microsoft.com/office/drawing/2014/main" id="{29A5FFA0-52FC-41CE-87B9-326532150829}"/>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DD051DA0-43AB-427B-A386-B4B6089A4BC5}"/>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 name="קבוצה 11">
            <a:extLst>
              <a:ext uri="{FF2B5EF4-FFF2-40B4-BE49-F238E27FC236}">
                <a16:creationId xmlns:a16="http://schemas.microsoft.com/office/drawing/2014/main" id="{A860303F-B8F5-4799-B931-213CEB30BA48}"/>
              </a:ext>
            </a:extLst>
          </p:cNvPr>
          <p:cNvGrpSpPr/>
          <p:nvPr/>
        </p:nvGrpSpPr>
        <p:grpSpPr>
          <a:xfrm>
            <a:off x="109765" y="54619"/>
            <a:ext cx="1448468" cy="1416136"/>
            <a:chOff x="3563888" y="-99392"/>
            <a:chExt cx="1944216" cy="1900818"/>
          </a:xfrm>
        </p:grpSpPr>
        <p:sp>
          <p:nvSpPr>
            <p:cNvPr id="13" name="אליפסה 12">
              <a:extLst>
                <a:ext uri="{FF2B5EF4-FFF2-40B4-BE49-F238E27FC236}">
                  <a16:creationId xmlns:a16="http://schemas.microsoft.com/office/drawing/2014/main" id="{14523326-0455-4121-ABC6-182B723F184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6" descr="בטיחות ומקצועיות">
              <a:extLst>
                <a:ext uri="{FF2B5EF4-FFF2-40B4-BE49-F238E27FC236}">
                  <a16:creationId xmlns:a16="http://schemas.microsoft.com/office/drawing/2014/main" id="{4DD774A8-9BB0-46D4-B897-C4FAA228AE0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5" name="תמונה 14">
            <a:extLst>
              <a:ext uri="{FF2B5EF4-FFF2-40B4-BE49-F238E27FC236}">
                <a16:creationId xmlns:a16="http://schemas.microsoft.com/office/drawing/2014/main" id="{C3E8A39C-D35B-4E28-A5E8-2E3DDB9BDA2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6" name="כותרת 1">
            <a:extLst>
              <a:ext uri="{FF2B5EF4-FFF2-40B4-BE49-F238E27FC236}">
                <a16:creationId xmlns:a16="http://schemas.microsoft.com/office/drawing/2014/main" id="{BA5F7A5B-9FB8-4F56-97E1-8D5951FC22C4}"/>
              </a:ext>
            </a:extLst>
          </p:cNvPr>
          <p:cNvSpPr txBox="1">
            <a:spLocks/>
          </p:cNvSpPr>
          <p:nvPr/>
        </p:nvSpPr>
        <p:spPr>
          <a:xfrm>
            <a:off x="2444167" y="86318"/>
            <a:ext cx="4824536" cy="3096344"/>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algn="ctr" fontAlgn="auto">
              <a:spcAft>
                <a:spcPts val="0"/>
              </a:spcAft>
              <a:buClr>
                <a:schemeClr val="accent6">
                  <a:lumMod val="75000"/>
                </a:schemeClr>
              </a:buClr>
              <a:defRPr/>
            </a:pPr>
            <a:r>
              <a:rPr lang="he-IL" sz="6600" dirty="0"/>
              <a:t>תיק מבנה</a:t>
            </a:r>
          </a:p>
        </p:txBody>
      </p:sp>
      <p:pic>
        <p:nvPicPr>
          <p:cNvPr id="2" name="תמונה 1">
            <a:extLst>
              <a:ext uri="{FF2B5EF4-FFF2-40B4-BE49-F238E27FC236}">
                <a16:creationId xmlns:a16="http://schemas.microsoft.com/office/drawing/2014/main" id="{0536544D-1BAE-497A-91EA-F1346F0D4023}"/>
              </a:ext>
            </a:extLst>
          </p:cNvPr>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backgroundRemoval t="9524" b="93878" l="7042" r="89437">
                        <a14:foregroundMark x1="66901" y1="19728" x2="30282" y2="17007"/>
                        <a14:foregroundMark x1="30282" y1="17007" x2="7746" y2="43537"/>
                        <a14:foregroundMark x1="7746" y1="43537" x2="17606" y2="78912"/>
                        <a14:foregroundMark x1="17606" y1="78912" x2="52113" y2="87755"/>
                        <a14:foregroundMark x1="52113" y1="87755" x2="82394" y2="68027"/>
                        <a14:foregroundMark x1="82394" y1="68027" x2="66901" y2="22449"/>
                        <a14:foregroundMark x1="52113" y1="93878" x2="43662" y2="93197"/>
                        <a14:foregroundMark x1="53521" y1="53061" x2="40845" y2="63946"/>
                      </a14:backgroundRemoval>
                    </a14:imgEffect>
                  </a14:imgLayer>
                </a14:imgProps>
              </a:ext>
            </a:extLst>
          </a:blip>
          <a:stretch>
            <a:fillRect/>
          </a:stretch>
        </p:blipFill>
        <p:spPr>
          <a:xfrm>
            <a:off x="722419" y="1611134"/>
            <a:ext cx="3862033" cy="3998020"/>
          </a:xfrm>
          <a:prstGeom prst="rect">
            <a:avLst/>
          </a:prstGeom>
        </p:spPr>
      </p:pic>
      <p:sp>
        <p:nvSpPr>
          <p:cNvPr id="17" name="Rectangle 2">
            <a:extLst>
              <a:ext uri="{FF2B5EF4-FFF2-40B4-BE49-F238E27FC236}">
                <a16:creationId xmlns:a16="http://schemas.microsoft.com/office/drawing/2014/main" id="{C1B7D85D-15CA-4658-8C07-37498ABCFE45}"/>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8" name="מחבר ישר 17">
            <a:extLst>
              <a:ext uri="{FF2B5EF4-FFF2-40B4-BE49-F238E27FC236}">
                <a16:creationId xmlns:a16="http://schemas.microsoft.com/office/drawing/2014/main" id="{87FAA5E8-2425-4567-89C3-BCAA425ED950}"/>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DB8DDDB7-D8AC-4A89-8A01-79E40B26625F}"/>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776443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839555" y="398347"/>
            <a:ext cx="5943613" cy="785796"/>
          </a:xfrm>
        </p:spPr>
        <p:txBody>
          <a:bodyPr rtlCol="0"/>
          <a:lstStyle/>
          <a:p>
            <a:pPr marL="320040" indent="-320040" fontAlgn="auto">
              <a:spcAft>
                <a:spcPts val="0"/>
              </a:spcAft>
              <a:buClr>
                <a:schemeClr val="accent6">
                  <a:lumMod val="75000"/>
                </a:schemeClr>
              </a:buClr>
              <a:defRPr/>
            </a:pPr>
            <a:r>
              <a:rPr lang="he-IL" sz="3600" dirty="0"/>
              <a:t>שרטוטי קלפים</a:t>
            </a:r>
          </a:p>
        </p:txBody>
      </p:sp>
      <p:sp>
        <p:nvSpPr>
          <p:cNvPr id="57353" name="מציין מיקום תוכן 9"/>
          <p:cNvSpPr>
            <a:spLocks noGrp="1"/>
          </p:cNvSpPr>
          <p:nvPr>
            <p:ph sz="quarter" idx="13"/>
          </p:nvPr>
        </p:nvSpPr>
        <p:spPr>
          <a:xfrm>
            <a:off x="711652" y="1280117"/>
            <a:ext cx="7677150" cy="1152525"/>
          </a:xfrm>
        </p:spPr>
        <p:txBody>
          <a:bodyPr/>
          <a:lstStyle/>
          <a:p>
            <a:pPr lvl="1"/>
            <a:r>
              <a:rPr lang="he-IL" sz="1600" b="1" dirty="0"/>
              <a:t>שרטוטי קלפים – </a:t>
            </a:r>
          </a:p>
          <a:p>
            <a:pPr lvl="1"/>
            <a:r>
              <a:rPr lang="he-IL" sz="1600" dirty="0"/>
              <a:t>יש לשרטט </a:t>
            </a:r>
            <a:r>
              <a:rPr lang="he-IL" sz="1600" u="sng" dirty="0"/>
              <a:t>כל</a:t>
            </a:r>
            <a:r>
              <a:rPr lang="he-IL" sz="1600" dirty="0"/>
              <a:t>  קלף שיש במבנה, לכל קלף יינתן שם </a:t>
            </a:r>
          </a:p>
          <a:p>
            <a:pPr lvl="1"/>
            <a:r>
              <a:rPr lang="he-IL" sz="1600" dirty="0"/>
              <a:t>אם המבנה סימטרי ויש צמדי קלפים זהים – יש לקרוא להם באותו שם אך מספור שונה </a:t>
            </a:r>
            <a:r>
              <a:rPr lang="en-US" sz="1600" dirty="0">
                <a:cs typeface="Gisha" pitchFamily="34" charset="-79"/>
              </a:rPr>
              <a:t>A</a:t>
            </a:r>
            <a:r>
              <a:rPr lang="he-IL" sz="1600" dirty="0"/>
              <a:t>1 </a:t>
            </a:r>
            <a:r>
              <a:rPr lang="en-US" sz="1600" dirty="0">
                <a:cs typeface="Gisha" pitchFamily="34" charset="-79"/>
              </a:rPr>
              <a:t>A</a:t>
            </a:r>
            <a:r>
              <a:rPr lang="he-IL" sz="1600" dirty="0"/>
              <a:t>2 </a:t>
            </a:r>
          </a:p>
          <a:p>
            <a:pPr lvl="1"/>
            <a:endParaRPr lang="en-US" sz="1200" dirty="0">
              <a:cs typeface="Gisha" pitchFamily="34" charset="-79"/>
            </a:endParaRPr>
          </a:p>
          <a:p>
            <a:pPr>
              <a:buFont typeface="Georgia" pitchFamily="18" charset="0"/>
              <a:buNone/>
            </a:pPr>
            <a:r>
              <a:rPr lang="he-IL" sz="1200" dirty="0"/>
              <a:t> </a:t>
            </a:r>
            <a:endParaRPr lang="en-US" sz="1200" dirty="0">
              <a:cs typeface="Gisha" pitchFamily="34" charset="-79"/>
            </a:endParaRPr>
          </a:p>
          <a:p>
            <a:endParaRPr lang="he-IL" sz="1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3" name="מחבר ישר 12">
            <a:extLst>
              <a:ext uri="{FF2B5EF4-FFF2-40B4-BE49-F238E27FC236}">
                <a16:creationId xmlns:a16="http://schemas.microsoft.com/office/drawing/2014/main" id="{C3D270B8-74EB-4BE8-B7C6-DA68CF428EE5}"/>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4" name="מחבר ישר 13">
            <a:extLst>
              <a:ext uri="{FF2B5EF4-FFF2-40B4-BE49-F238E27FC236}">
                <a16:creationId xmlns:a16="http://schemas.microsoft.com/office/drawing/2014/main" id="{355673A2-30A6-488E-949F-FBC220CE1241}"/>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5C14B761-1E10-4E48-9098-1B701DD1CA51}"/>
              </a:ext>
            </a:extLst>
          </p:cNvPr>
          <p:cNvGrpSpPr/>
          <p:nvPr/>
        </p:nvGrpSpPr>
        <p:grpSpPr>
          <a:xfrm>
            <a:off x="109765" y="93298"/>
            <a:ext cx="1448468" cy="1416136"/>
            <a:chOff x="3563888" y="-99392"/>
            <a:chExt cx="1944216" cy="1900818"/>
          </a:xfrm>
        </p:grpSpPr>
        <p:sp>
          <p:nvSpPr>
            <p:cNvPr id="16" name="אליפסה 15">
              <a:extLst>
                <a:ext uri="{FF2B5EF4-FFF2-40B4-BE49-F238E27FC236}">
                  <a16:creationId xmlns:a16="http://schemas.microsoft.com/office/drawing/2014/main" id="{5523DB11-7CEA-4E14-B332-36BB7108093D}"/>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6" descr="בטיחות ומקצועיות">
              <a:extLst>
                <a:ext uri="{FF2B5EF4-FFF2-40B4-BE49-F238E27FC236}">
                  <a16:creationId xmlns:a16="http://schemas.microsoft.com/office/drawing/2014/main" id="{2D38EFB4-9217-41F9-B34F-4AEB28F78B43}"/>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3EE54C90-483E-414D-9898-C585B0F0B11B}"/>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40245"/>
            <a:ext cx="1666875" cy="1547813"/>
          </a:xfrm>
          <a:prstGeom prst="rect">
            <a:avLst/>
          </a:prstGeom>
        </p:spPr>
      </p:pic>
      <p:pic>
        <p:nvPicPr>
          <p:cNvPr id="12" name="תמונה 11">
            <a:extLst>
              <a:ext uri="{FF2B5EF4-FFF2-40B4-BE49-F238E27FC236}">
                <a16:creationId xmlns:a16="http://schemas.microsoft.com/office/drawing/2014/main" id="{9709C283-1865-41DF-8F15-F99A5C8CA409}"/>
              </a:ext>
            </a:extLst>
          </p:cNvPr>
          <p:cNvPicPr/>
          <p:nvPr/>
        </p:nvPicPr>
        <p:blipFill>
          <a:blip r:embed="rId6" cstate="email">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rot="5400000">
            <a:off x="1308093" y="1455795"/>
            <a:ext cx="3935525" cy="5616624"/>
          </a:xfrm>
          <a:prstGeom prst="rect">
            <a:avLst/>
          </a:prstGeom>
          <a:ln w="38100">
            <a:solidFill>
              <a:schemeClr val="tx1"/>
            </a:solidFill>
          </a:ln>
          <a:effectLst>
            <a:outerShdw blurRad="292100" dist="139700" dir="2700000" algn="tl" rotWithShape="0">
              <a:srgbClr val="333333">
                <a:alpha val="65000"/>
              </a:srgbClr>
            </a:outerShdw>
          </a:effectLst>
        </p:spPr>
      </p:pic>
      <p:sp>
        <p:nvSpPr>
          <p:cNvPr id="19" name="Rectangle 2">
            <a:extLst>
              <a:ext uri="{FF2B5EF4-FFF2-40B4-BE49-F238E27FC236}">
                <a16:creationId xmlns:a16="http://schemas.microsoft.com/office/drawing/2014/main" id="{8607C310-3D46-4ED2-8F4F-12599B63AB8A}"/>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0" name="מחבר ישר 19">
            <a:extLst>
              <a:ext uri="{FF2B5EF4-FFF2-40B4-BE49-F238E27FC236}">
                <a16:creationId xmlns:a16="http://schemas.microsoft.com/office/drawing/2014/main" id="{ABCBB1D8-B2AE-4A88-9E9D-6F893450BB84}"/>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1" name="מחבר ישר 20">
            <a:extLst>
              <a:ext uri="{FF2B5EF4-FFF2-40B4-BE49-F238E27FC236}">
                <a16:creationId xmlns:a16="http://schemas.microsoft.com/office/drawing/2014/main" id="{3E2B8309-3F01-43B2-B517-670978738761}"/>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58377" name="מציין מיקום תוכן 9"/>
          <p:cNvSpPr>
            <a:spLocks noGrp="1"/>
          </p:cNvSpPr>
          <p:nvPr>
            <p:ph sz="quarter" idx="13"/>
          </p:nvPr>
        </p:nvSpPr>
        <p:spPr>
          <a:xfrm>
            <a:off x="1116013" y="981075"/>
            <a:ext cx="7677150" cy="1152525"/>
          </a:xfrm>
        </p:spPr>
        <p:txBody>
          <a:bodyPr/>
          <a:lstStyle/>
          <a:p>
            <a:pPr lvl="1"/>
            <a:endParaRPr lang="en-US" sz="1200">
              <a:cs typeface="Gisha" pitchFamily="34" charset="-79"/>
            </a:endParaRPr>
          </a:p>
          <a:p>
            <a:pPr>
              <a:buFont typeface="Georgia" pitchFamily="18" charset="0"/>
              <a:buNone/>
            </a:pPr>
            <a:r>
              <a:rPr lang="he-IL" sz="1200"/>
              <a:t> </a:t>
            </a:r>
            <a:endParaRPr lang="en-US" sz="1200">
              <a:cs typeface="Gisha" pitchFamily="34" charset="-79"/>
            </a:endParaRPr>
          </a:p>
          <a:p>
            <a:endParaRPr lang="he-IL" sz="1200"/>
          </a:p>
        </p:txBody>
      </p:sp>
      <p:sp>
        <p:nvSpPr>
          <p:cNvPr id="15" name="כותרת 1">
            <a:extLst>
              <a:ext uri="{FF2B5EF4-FFF2-40B4-BE49-F238E27FC236}">
                <a16:creationId xmlns:a16="http://schemas.microsoft.com/office/drawing/2014/main" id="{87D99788-7B5B-4032-BA57-9E471A7B689F}"/>
              </a:ext>
            </a:extLst>
          </p:cNvPr>
          <p:cNvSpPr txBox="1">
            <a:spLocks/>
          </p:cNvSpPr>
          <p:nvPr/>
        </p:nvSpPr>
        <p:spPr>
          <a:xfrm>
            <a:off x="839555" y="398347"/>
            <a:ext cx="5943613" cy="785796"/>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fontAlgn="auto">
              <a:spcAft>
                <a:spcPts val="0"/>
              </a:spcAft>
              <a:buClr>
                <a:schemeClr val="accent6">
                  <a:lumMod val="75000"/>
                </a:schemeClr>
              </a:buClr>
              <a:defRPr/>
            </a:pPr>
            <a:r>
              <a:rPr lang="he-IL" sz="3600" dirty="0"/>
              <a:t>שרטוטי קלפים</a:t>
            </a:r>
          </a:p>
        </p:txBody>
      </p:sp>
      <p:sp>
        <p:nvSpPr>
          <p:cNvPr id="16" name="כותרת 1">
            <a:extLst>
              <a:ext uri="{FF2B5EF4-FFF2-40B4-BE49-F238E27FC236}">
                <a16:creationId xmlns:a16="http://schemas.microsoft.com/office/drawing/2014/main" id="{D41FFD46-EC5F-4CF0-A03A-BBA64CB37E83}"/>
              </a:ext>
            </a:extLst>
          </p:cNvPr>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7" name="מחבר ישר 16">
            <a:extLst>
              <a:ext uri="{FF2B5EF4-FFF2-40B4-BE49-F238E27FC236}">
                <a16:creationId xmlns:a16="http://schemas.microsoft.com/office/drawing/2014/main" id="{4095FC38-4EA5-460B-80B2-6BF0843ED1C8}"/>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8" name="מחבר ישר 17">
            <a:extLst>
              <a:ext uri="{FF2B5EF4-FFF2-40B4-BE49-F238E27FC236}">
                <a16:creationId xmlns:a16="http://schemas.microsoft.com/office/drawing/2014/main" id="{F6784DE7-7C3E-4EC2-8EDE-BC31836A43B0}"/>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9" name="קבוצה 18">
            <a:extLst>
              <a:ext uri="{FF2B5EF4-FFF2-40B4-BE49-F238E27FC236}">
                <a16:creationId xmlns:a16="http://schemas.microsoft.com/office/drawing/2014/main" id="{3C20D7B2-1E90-445C-A820-3236E89328CC}"/>
              </a:ext>
            </a:extLst>
          </p:cNvPr>
          <p:cNvGrpSpPr/>
          <p:nvPr/>
        </p:nvGrpSpPr>
        <p:grpSpPr>
          <a:xfrm>
            <a:off x="109765" y="93298"/>
            <a:ext cx="1448468" cy="1416136"/>
            <a:chOff x="3563888" y="-99392"/>
            <a:chExt cx="1944216" cy="1900818"/>
          </a:xfrm>
        </p:grpSpPr>
        <p:sp>
          <p:nvSpPr>
            <p:cNvPr id="20" name="אליפסה 19">
              <a:extLst>
                <a:ext uri="{FF2B5EF4-FFF2-40B4-BE49-F238E27FC236}">
                  <a16:creationId xmlns:a16="http://schemas.microsoft.com/office/drawing/2014/main" id="{C6762D48-3D03-4B42-8DEB-7FE874B44A2E}"/>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1" name="תמונה 6" descr="בטיחות ומקצועיות">
              <a:extLst>
                <a:ext uri="{FF2B5EF4-FFF2-40B4-BE49-F238E27FC236}">
                  <a16:creationId xmlns:a16="http://schemas.microsoft.com/office/drawing/2014/main" id="{133A9131-CEE5-4EFA-9E4B-B5EB7DD1356F}"/>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2" name="תמונה 21">
            <a:extLst>
              <a:ext uri="{FF2B5EF4-FFF2-40B4-BE49-F238E27FC236}">
                <a16:creationId xmlns:a16="http://schemas.microsoft.com/office/drawing/2014/main" id="{7DEEE99F-00D1-4C63-82AA-9B6653B9590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40245"/>
            <a:ext cx="1666875" cy="1547813"/>
          </a:xfrm>
          <a:prstGeom prst="rect">
            <a:avLst/>
          </a:prstGeom>
        </p:spPr>
      </p:pic>
      <p:pic>
        <p:nvPicPr>
          <p:cNvPr id="14" name="תמונה 13">
            <a:extLst>
              <a:ext uri="{FF2B5EF4-FFF2-40B4-BE49-F238E27FC236}">
                <a16:creationId xmlns:a16="http://schemas.microsoft.com/office/drawing/2014/main" id="{2DAA1938-7C67-40A6-9753-B54C9E6F4D95}"/>
              </a:ext>
            </a:extLst>
          </p:cNvPr>
          <p:cNvPicPr/>
          <p:nvPr/>
        </p:nvPicPr>
        <p:blipFill rotWithShape="1">
          <a:blip r:embed="rId6" cstate="email">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b="1346"/>
          <a:stretch/>
        </p:blipFill>
        <p:spPr bwMode="auto">
          <a:xfrm>
            <a:off x="833463" y="1530469"/>
            <a:ext cx="3280249" cy="4618365"/>
          </a:xfrm>
          <a:prstGeom prst="rect">
            <a:avLst/>
          </a:prstGeom>
          <a:ln w="38100">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3" name="תמונה 22">
            <a:extLst>
              <a:ext uri="{FF2B5EF4-FFF2-40B4-BE49-F238E27FC236}">
                <a16:creationId xmlns:a16="http://schemas.microsoft.com/office/drawing/2014/main" id="{C9C6E816-B5BB-4870-BC85-97CB42AEF3A6}"/>
              </a:ext>
            </a:extLst>
          </p:cNvPr>
          <p:cNvPicPr/>
          <p:nvPr/>
        </p:nvPicPr>
        <p:blipFill rotWithShape="1">
          <a:blip r:embed="rId8" cstate="email">
            <a:extLst>
              <a:ext uri="{BEBA8EAE-BF5A-486C-A8C5-ECC9F3942E4B}">
                <a14:imgProps xmlns:a14="http://schemas.microsoft.com/office/drawing/2010/main">
                  <a14:imgLayer r:embed="rId9">
                    <a14:imgEffect>
                      <a14:saturation sat="400000"/>
                    </a14:imgEffect>
                    <a14:imgEffect>
                      <a14:brightnessContrast contrast="-40000"/>
                    </a14:imgEffect>
                  </a14:imgLayer>
                </a14:imgProps>
              </a:ext>
              <a:ext uri="{28A0092B-C50C-407E-A947-70E740481C1C}">
                <a14:useLocalDpi xmlns:a14="http://schemas.microsoft.com/office/drawing/2010/main"/>
              </a:ext>
            </a:extLst>
          </a:blip>
          <a:srcRect b="1458"/>
          <a:stretch/>
        </p:blipFill>
        <p:spPr bwMode="auto">
          <a:xfrm>
            <a:off x="5143043" y="1515069"/>
            <a:ext cx="3280249" cy="4613350"/>
          </a:xfrm>
          <a:prstGeom prst="rect">
            <a:avLst/>
          </a:prstGeom>
          <a:ln w="38100">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4" name="Rectangle 2">
            <a:extLst>
              <a:ext uri="{FF2B5EF4-FFF2-40B4-BE49-F238E27FC236}">
                <a16:creationId xmlns:a16="http://schemas.microsoft.com/office/drawing/2014/main" id="{A8E02207-23CC-4077-B3B8-E1639148764E}"/>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5" name="מחבר ישר 24">
            <a:extLst>
              <a:ext uri="{FF2B5EF4-FFF2-40B4-BE49-F238E27FC236}">
                <a16:creationId xmlns:a16="http://schemas.microsoft.com/office/drawing/2014/main" id="{42924103-C122-45D9-A9BF-AAB650533A4D}"/>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6" name="מחבר ישר 25">
            <a:extLst>
              <a:ext uri="{FF2B5EF4-FFF2-40B4-BE49-F238E27FC236}">
                <a16:creationId xmlns:a16="http://schemas.microsoft.com/office/drawing/2014/main" id="{CD5BF37C-7C98-402D-936A-E869267A3639}"/>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08520" y="1650843"/>
            <a:ext cx="9595180" cy="3096344"/>
          </a:xfrm>
        </p:spPr>
        <p:txBody>
          <a:bodyPr rtlCol="0"/>
          <a:lstStyle/>
          <a:p>
            <a:pPr marL="320040" indent="-320040" algn="ctr" eaLnBrk="1" fontAlgn="auto" hangingPunct="1">
              <a:spcAft>
                <a:spcPts val="0"/>
              </a:spcAft>
              <a:buClr>
                <a:schemeClr val="accent6">
                  <a:lumMod val="75000"/>
                </a:schemeClr>
              </a:buClr>
              <a:defRPr/>
            </a:pPr>
            <a:r>
              <a:rPr lang="he-IL" sz="6600" dirty="0"/>
              <a:t>שרטוטי מפות</a:t>
            </a:r>
            <a:endParaRPr lang="he-IL" sz="7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0" name="מחבר ישר 9">
            <a:extLst>
              <a:ext uri="{FF2B5EF4-FFF2-40B4-BE49-F238E27FC236}">
                <a16:creationId xmlns:a16="http://schemas.microsoft.com/office/drawing/2014/main" id="{29A5FFA0-52FC-41CE-87B9-326532150829}"/>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DD051DA0-43AB-427B-A386-B4B6089A4BC5}"/>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 name="קבוצה 11">
            <a:extLst>
              <a:ext uri="{FF2B5EF4-FFF2-40B4-BE49-F238E27FC236}">
                <a16:creationId xmlns:a16="http://schemas.microsoft.com/office/drawing/2014/main" id="{A860303F-B8F5-4799-B931-213CEB30BA48}"/>
              </a:ext>
            </a:extLst>
          </p:cNvPr>
          <p:cNvGrpSpPr/>
          <p:nvPr/>
        </p:nvGrpSpPr>
        <p:grpSpPr>
          <a:xfrm>
            <a:off x="109765" y="54619"/>
            <a:ext cx="1448468" cy="1416136"/>
            <a:chOff x="3563888" y="-99392"/>
            <a:chExt cx="1944216" cy="1900818"/>
          </a:xfrm>
        </p:grpSpPr>
        <p:sp>
          <p:nvSpPr>
            <p:cNvPr id="13" name="אליפסה 12">
              <a:extLst>
                <a:ext uri="{FF2B5EF4-FFF2-40B4-BE49-F238E27FC236}">
                  <a16:creationId xmlns:a16="http://schemas.microsoft.com/office/drawing/2014/main" id="{14523326-0455-4121-ABC6-182B723F184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6" descr="בטיחות ומקצועיות">
              <a:extLst>
                <a:ext uri="{FF2B5EF4-FFF2-40B4-BE49-F238E27FC236}">
                  <a16:creationId xmlns:a16="http://schemas.microsoft.com/office/drawing/2014/main" id="{4DD774A8-9BB0-46D4-B897-C4FAA228AE0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5" name="תמונה 14">
            <a:extLst>
              <a:ext uri="{FF2B5EF4-FFF2-40B4-BE49-F238E27FC236}">
                <a16:creationId xmlns:a16="http://schemas.microsoft.com/office/drawing/2014/main" id="{C3E8A39C-D35B-4E28-A5E8-2E3DDB9BDA2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6" name="כותרת 1">
            <a:extLst>
              <a:ext uri="{FF2B5EF4-FFF2-40B4-BE49-F238E27FC236}">
                <a16:creationId xmlns:a16="http://schemas.microsoft.com/office/drawing/2014/main" id="{BA5F7A5B-9FB8-4F56-97E1-8D5951FC22C4}"/>
              </a:ext>
            </a:extLst>
          </p:cNvPr>
          <p:cNvSpPr txBox="1">
            <a:spLocks/>
          </p:cNvSpPr>
          <p:nvPr/>
        </p:nvSpPr>
        <p:spPr>
          <a:xfrm>
            <a:off x="2444167" y="86318"/>
            <a:ext cx="4824536" cy="3096344"/>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algn="ctr" fontAlgn="auto">
              <a:spcAft>
                <a:spcPts val="0"/>
              </a:spcAft>
              <a:buClr>
                <a:schemeClr val="accent6">
                  <a:lumMod val="75000"/>
                </a:schemeClr>
              </a:buClr>
              <a:defRPr/>
            </a:pPr>
            <a:r>
              <a:rPr lang="he-IL" sz="6600" dirty="0"/>
              <a:t>תיק מבנה</a:t>
            </a:r>
          </a:p>
        </p:txBody>
      </p:sp>
      <p:pic>
        <p:nvPicPr>
          <p:cNvPr id="1028" name="Picture 4" descr="תמונה קשורה">
            <a:extLst>
              <a:ext uri="{FF2B5EF4-FFF2-40B4-BE49-F238E27FC236}">
                <a16:creationId xmlns:a16="http://schemas.microsoft.com/office/drawing/2014/main" id="{3CFB1198-49BF-4613-A20A-F28D78E8A40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02952" y="3042790"/>
            <a:ext cx="7467600" cy="30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Rectangle 2">
            <a:extLst>
              <a:ext uri="{FF2B5EF4-FFF2-40B4-BE49-F238E27FC236}">
                <a16:creationId xmlns:a16="http://schemas.microsoft.com/office/drawing/2014/main" id="{5A4683CF-5DB8-4DF9-B3EE-787FE43B1719}"/>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8" name="מחבר ישר 17">
            <a:extLst>
              <a:ext uri="{FF2B5EF4-FFF2-40B4-BE49-F238E27FC236}">
                <a16:creationId xmlns:a16="http://schemas.microsoft.com/office/drawing/2014/main" id="{5502AE78-E1CA-4391-8A8C-1D2ABAA1BDF5}"/>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D45ACC34-F45E-4166-AE8A-338D0F03633A}"/>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850869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78420" y="369987"/>
            <a:ext cx="5943613" cy="785796"/>
          </a:xfrm>
        </p:spPr>
        <p:txBody>
          <a:bodyPr rtlCol="0"/>
          <a:lstStyle/>
          <a:p>
            <a:pPr marL="320040" indent="-320040" eaLnBrk="1" fontAlgn="auto" hangingPunct="1">
              <a:spcAft>
                <a:spcPts val="0"/>
              </a:spcAft>
              <a:buClr>
                <a:schemeClr val="accent6">
                  <a:lumMod val="75000"/>
                </a:schemeClr>
              </a:buClr>
              <a:defRPr/>
            </a:pPr>
            <a:r>
              <a:rPr lang="he-IL" sz="3600" dirty="0"/>
              <a:t>שרטוטי מפות– מפת קלפים</a:t>
            </a:r>
          </a:p>
        </p:txBody>
      </p:sp>
      <p:sp>
        <p:nvSpPr>
          <p:cNvPr id="54281" name="מציין מיקום תוכן 9"/>
          <p:cNvSpPr>
            <a:spLocks noGrp="1"/>
          </p:cNvSpPr>
          <p:nvPr>
            <p:ph sz="quarter" idx="13"/>
          </p:nvPr>
        </p:nvSpPr>
        <p:spPr>
          <a:xfrm>
            <a:off x="6444789" y="1971882"/>
            <a:ext cx="2908904" cy="2384848"/>
          </a:xfrm>
        </p:spPr>
        <p:txBody>
          <a:bodyPr/>
          <a:lstStyle/>
          <a:p>
            <a:pPr lvl="1"/>
            <a:r>
              <a:rPr lang="he-IL" b="1" dirty="0"/>
              <a:t>מפת קלפים - מבט על שבו מסומנים מיקומי הקלפים ושמותיהם.</a:t>
            </a:r>
            <a:endParaRPr lang="en-US" b="1" dirty="0">
              <a:cs typeface="Gisha" pitchFamily="34" charset="-79"/>
            </a:endParaRPr>
          </a:p>
          <a:p>
            <a:pPr lvl="1"/>
            <a:endParaRPr lang="en-US" sz="1200" dirty="0">
              <a:cs typeface="Gisha" pitchFamily="34" charset="-79"/>
            </a:endParaRPr>
          </a:p>
          <a:p>
            <a:pPr>
              <a:buFont typeface="Georgia" pitchFamily="18" charset="0"/>
              <a:buNone/>
            </a:pPr>
            <a:r>
              <a:rPr lang="he-IL" sz="1200" dirty="0"/>
              <a:t> </a:t>
            </a:r>
            <a:endParaRPr lang="en-US" sz="1200" dirty="0">
              <a:cs typeface="Gisha" pitchFamily="34" charset="-79"/>
            </a:endParaRPr>
          </a:p>
          <a:p>
            <a:endParaRPr lang="he-IL" sz="1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5" name="מחבר ישר 14">
            <a:extLst>
              <a:ext uri="{FF2B5EF4-FFF2-40B4-BE49-F238E27FC236}">
                <a16:creationId xmlns:a16="http://schemas.microsoft.com/office/drawing/2014/main" id="{0C45309B-2FA5-4051-970B-47FF19608220}"/>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6" name="מחבר ישר 15">
            <a:extLst>
              <a:ext uri="{FF2B5EF4-FFF2-40B4-BE49-F238E27FC236}">
                <a16:creationId xmlns:a16="http://schemas.microsoft.com/office/drawing/2014/main" id="{E5D0F272-6CFF-4D3C-946D-DF32D521B349}"/>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7" name="קבוצה 16">
            <a:extLst>
              <a:ext uri="{FF2B5EF4-FFF2-40B4-BE49-F238E27FC236}">
                <a16:creationId xmlns:a16="http://schemas.microsoft.com/office/drawing/2014/main" id="{D50B322E-2062-489D-97B4-782483E10BE5}"/>
              </a:ext>
            </a:extLst>
          </p:cNvPr>
          <p:cNvGrpSpPr/>
          <p:nvPr/>
        </p:nvGrpSpPr>
        <p:grpSpPr>
          <a:xfrm>
            <a:off x="109765" y="54619"/>
            <a:ext cx="1448468" cy="1416136"/>
            <a:chOff x="3563888" y="-99392"/>
            <a:chExt cx="1944216" cy="1900818"/>
          </a:xfrm>
        </p:grpSpPr>
        <p:sp>
          <p:nvSpPr>
            <p:cNvPr id="18" name="אליפסה 17">
              <a:extLst>
                <a:ext uri="{FF2B5EF4-FFF2-40B4-BE49-F238E27FC236}">
                  <a16:creationId xmlns:a16="http://schemas.microsoft.com/office/drawing/2014/main" id="{8D3B0ED3-8948-4A88-A16D-CF5C148407A5}"/>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6" descr="בטיחות ומקצועיות">
              <a:extLst>
                <a:ext uri="{FF2B5EF4-FFF2-40B4-BE49-F238E27FC236}">
                  <a16:creationId xmlns:a16="http://schemas.microsoft.com/office/drawing/2014/main" id="{3A9EBEE9-50F0-476B-B2ED-48F71123472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0" name="תמונה 19">
            <a:extLst>
              <a:ext uri="{FF2B5EF4-FFF2-40B4-BE49-F238E27FC236}">
                <a16:creationId xmlns:a16="http://schemas.microsoft.com/office/drawing/2014/main" id="{16170F87-3189-4FF1-A29A-3D798488160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pic>
        <p:nvPicPr>
          <p:cNvPr id="12" name="תמונה 11">
            <a:extLst>
              <a:ext uri="{FF2B5EF4-FFF2-40B4-BE49-F238E27FC236}">
                <a16:creationId xmlns:a16="http://schemas.microsoft.com/office/drawing/2014/main" id="{EC36568A-D4FD-4F1D-98E3-CF1B07424FA6}"/>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1381308" y="1419647"/>
            <a:ext cx="4722887" cy="4863399"/>
          </a:xfrm>
          <a:prstGeom prst="rect">
            <a:avLst/>
          </a:prstGeom>
          <a:ln w="38100">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1" name="Rectangle 2">
            <a:extLst>
              <a:ext uri="{FF2B5EF4-FFF2-40B4-BE49-F238E27FC236}">
                <a16:creationId xmlns:a16="http://schemas.microsoft.com/office/drawing/2014/main" id="{48AB194F-9891-4A18-9D12-9802298EAC29}"/>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sp>
        <p:nvSpPr>
          <p:cNvPr id="5" name="AutoShape 6" descr="×ª××¦××ª ×ª××× × ×¢×××¨ ×¢××¤×¨××">
            <a:extLst>
              <a:ext uri="{FF2B5EF4-FFF2-40B4-BE49-F238E27FC236}">
                <a16:creationId xmlns:a16="http://schemas.microsoft.com/office/drawing/2014/main" id="{07FE1A41-B39C-48DE-AD12-B5DEEA2DD8D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cxnSp>
        <p:nvCxnSpPr>
          <p:cNvPr id="23" name="מחבר ישר 22">
            <a:extLst>
              <a:ext uri="{FF2B5EF4-FFF2-40B4-BE49-F238E27FC236}">
                <a16:creationId xmlns:a16="http://schemas.microsoft.com/office/drawing/2014/main" id="{A98E3332-ECB7-49FD-800B-AB5BB5601E3B}"/>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4" name="מחבר ישר 23">
            <a:extLst>
              <a:ext uri="{FF2B5EF4-FFF2-40B4-BE49-F238E27FC236}">
                <a16:creationId xmlns:a16="http://schemas.microsoft.com/office/drawing/2014/main" id="{3F702228-DCF3-431E-9BFA-6F74D018A208}"/>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169503" y="423026"/>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מחנאי</a:t>
            </a:r>
          </a:p>
        </p:txBody>
      </p:sp>
      <p:sp>
        <p:nvSpPr>
          <p:cNvPr id="43017" name="מציין מיקום תוכן 9"/>
          <p:cNvSpPr>
            <a:spLocks noGrp="1"/>
          </p:cNvSpPr>
          <p:nvPr>
            <p:ph sz="quarter" idx="13"/>
          </p:nvPr>
        </p:nvSpPr>
        <p:spPr>
          <a:xfrm>
            <a:off x="971550" y="1125538"/>
            <a:ext cx="7821613" cy="4535487"/>
          </a:xfrm>
        </p:spPr>
        <p:txBody>
          <a:bodyPr/>
          <a:lstStyle/>
          <a:p>
            <a:pPr marL="46037" indent="0">
              <a:buNone/>
            </a:pPr>
            <a:endParaRPr lang="he-IL" sz="2400" dirty="0"/>
          </a:p>
          <a:p>
            <a:r>
              <a:rPr lang="he-IL" sz="3600" b="1" u="sng" dirty="0"/>
              <a:t>תיק מבנה – למה ?</a:t>
            </a:r>
            <a:r>
              <a:rPr lang="en-US" sz="3600" b="1" u="sng" dirty="0"/>
              <a:t> </a:t>
            </a:r>
            <a:endParaRPr lang="he-IL" sz="3600" b="1" u="sng" dirty="0"/>
          </a:p>
          <a:p>
            <a:r>
              <a:rPr lang="he-IL" sz="2400" dirty="0"/>
              <a:t>איגוד החומר הדרוש לבניית המבנה למקום אחד </a:t>
            </a:r>
          </a:p>
          <a:p>
            <a:r>
              <a:rPr lang="he-IL" sz="2400" dirty="0"/>
              <a:t>מגדיר סדר עבודה נכון ובטוח</a:t>
            </a:r>
          </a:p>
          <a:p>
            <a:r>
              <a:rPr lang="he-IL" sz="2400" dirty="0"/>
              <a:t>בסיס לעבודה מקצועית ומסודרת </a:t>
            </a:r>
          </a:p>
          <a:p>
            <a:pPr algn="ctr"/>
            <a:endParaRPr lang="he-IL" sz="2400" dirty="0"/>
          </a:p>
          <a:p>
            <a:pPr algn="ctr"/>
            <a:r>
              <a:rPr lang="he-IL" sz="3200" b="1" dirty="0">
                <a:solidFill>
                  <a:srgbClr val="C00000"/>
                </a:solidFill>
                <a:effectLst>
                  <a:outerShdw blurRad="38100" dist="38100" dir="2700000" algn="tl">
                    <a:srgbClr val="000000">
                      <a:alpha val="43137"/>
                    </a:srgbClr>
                  </a:outerShdw>
                </a:effectLst>
              </a:rPr>
              <a:t>עבודה מקצועית ומסודרת היא הבסיס לעבודה בטוחה.</a:t>
            </a:r>
          </a:p>
          <a:p>
            <a:pPr marL="46037" indent="0">
              <a:buNone/>
            </a:pPr>
            <a:endParaRPr lang="he-IL" sz="2400" b="1" u="sng" dirty="0"/>
          </a:p>
        </p:txBody>
      </p:sp>
      <p:sp>
        <p:nvSpPr>
          <p:cNvPr id="4" name="כותרת 1"/>
          <p:cNvSpPr txBox="1">
            <a:spLocks/>
          </p:cNvSpPr>
          <p:nvPr/>
        </p:nvSpPr>
        <p:spPr>
          <a:xfrm>
            <a:off x="1909070" y="341784"/>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1" name="מחבר ישר 10">
            <a:extLst>
              <a:ext uri="{FF2B5EF4-FFF2-40B4-BE49-F238E27FC236}">
                <a16:creationId xmlns:a16="http://schemas.microsoft.com/office/drawing/2014/main" id="{239EA6DB-275F-42D7-84F6-92BB7316E614}"/>
              </a:ext>
            </a:extLst>
          </p:cNvPr>
          <p:cNvCxnSpPr/>
          <p:nvPr/>
        </p:nvCxnSpPr>
        <p:spPr>
          <a:xfrm flipH="1" flipV="1">
            <a:off x="0" y="33372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41C0C1DF-E955-4490-B36A-C265EC625286}"/>
              </a:ext>
            </a:extLst>
          </p:cNvPr>
          <p:cNvCxnSpPr/>
          <p:nvPr/>
        </p:nvCxnSpPr>
        <p:spPr>
          <a:xfrm flipH="1">
            <a:off x="0" y="116787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7FF643D1-45F6-431A-A726-A367FDFD22A0}"/>
              </a:ext>
            </a:extLst>
          </p:cNvPr>
          <p:cNvGrpSpPr/>
          <p:nvPr/>
        </p:nvGrpSpPr>
        <p:grpSpPr>
          <a:xfrm>
            <a:off x="109765" y="68648"/>
            <a:ext cx="1448468" cy="1416136"/>
            <a:chOff x="3563888" y="-99392"/>
            <a:chExt cx="1944216" cy="1900818"/>
          </a:xfrm>
        </p:grpSpPr>
        <p:sp>
          <p:nvSpPr>
            <p:cNvPr id="14" name="אליפסה 13">
              <a:extLst>
                <a:ext uri="{FF2B5EF4-FFF2-40B4-BE49-F238E27FC236}">
                  <a16:creationId xmlns:a16="http://schemas.microsoft.com/office/drawing/2014/main" id="{B477D6A2-0DCF-4E38-B306-DD5CBE1407AB}"/>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3D7271C7-DEBE-4DDA-9FB1-09648756CF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 name="תמונה 1">
            <a:extLst>
              <a:ext uri="{FF2B5EF4-FFF2-40B4-BE49-F238E27FC236}">
                <a16:creationId xmlns:a16="http://schemas.microsoft.com/office/drawing/2014/main" id="{6C136434-6E8C-413D-92BF-230696490C3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6" name="Rectangle 2">
            <a:extLst>
              <a:ext uri="{FF2B5EF4-FFF2-40B4-BE49-F238E27FC236}">
                <a16:creationId xmlns:a16="http://schemas.microsoft.com/office/drawing/2014/main" id="{103FC155-2D37-4670-9115-53296C04751C}"/>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7" name="מחבר ישר 16">
            <a:extLst>
              <a:ext uri="{FF2B5EF4-FFF2-40B4-BE49-F238E27FC236}">
                <a16:creationId xmlns:a16="http://schemas.microsoft.com/office/drawing/2014/main" id="{AD2DFE84-38AA-4C46-A93F-AE6DFA2C6A1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8" name="מחבר ישר 17">
            <a:extLst>
              <a:ext uri="{FF2B5EF4-FFF2-40B4-BE49-F238E27FC236}">
                <a16:creationId xmlns:a16="http://schemas.microsoft.com/office/drawing/2014/main" id="{1645F3FB-AFFF-466A-930F-C46072BFB555}"/>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233252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תמונה 27">
            <a:extLst>
              <a:ext uri="{FF2B5EF4-FFF2-40B4-BE49-F238E27FC236}">
                <a16:creationId xmlns:a16="http://schemas.microsoft.com/office/drawing/2014/main" id="{AA5378D5-FBEA-4BB1-B318-C5EC509019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255" y="1159800"/>
            <a:ext cx="8661285" cy="5367279"/>
          </a:xfrm>
          <a:prstGeom prst="rect">
            <a:avLst/>
          </a:prstGeom>
        </p:spPr>
      </p:pic>
      <p:cxnSp>
        <p:nvCxnSpPr>
          <p:cNvPr id="31" name="מחבר ישר 30">
            <a:extLst>
              <a:ext uri="{FF2B5EF4-FFF2-40B4-BE49-F238E27FC236}">
                <a16:creationId xmlns:a16="http://schemas.microsoft.com/office/drawing/2014/main" id="{2077DF63-03C6-41B8-88CD-6866313940E9}"/>
              </a:ext>
            </a:extLst>
          </p:cNvPr>
          <p:cNvCxnSpPr>
            <a:cxnSpLocks/>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sp>
        <p:nvSpPr>
          <p:cNvPr id="59" name="אליפסה 58">
            <a:extLst>
              <a:ext uri="{FF2B5EF4-FFF2-40B4-BE49-F238E27FC236}">
                <a16:creationId xmlns:a16="http://schemas.microsoft.com/office/drawing/2014/main" id="{DD0D11CA-CCE0-4031-8972-BE8B3A758820}"/>
              </a:ext>
            </a:extLst>
          </p:cNvPr>
          <p:cNvSpPr/>
          <p:nvPr/>
        </p:nvSpPr>
        <p:spPr>
          <a:xfrm>
            <a:off x="6775512" y="628419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B</a:t>
            </a:r>
            <a:endParaRPr lang="he-IL" dirty="0">
              <a:solidFill>
                <a:sysClr val="windowText" lastClr="000000"/>
              </a:solidFill>
            </a:endParaRPr>
          </a:p>
        </p:txBody>
      </p:sp>
      <p:sp>
        <p:nvSpPr>
          <p:cNvPr id="60" name="אליפסה 59">
            <a:extLst>
              <a:ext uri="{FF2B5EF4-FFF2-40B4-BE49-F238E27FC236}">
                <a16:creationId xmlns:a16="http://schemas.microsoft.com/office/drawing/2014/main" id="{5161FC81-6A32-4292-8E21-9EC5076CFBBB}"/>
              </a:ext>
            </a:extLst>
          </p:cNvPr>
          <p:cNvSpPr/>
          <p:nvPr/>
        </p:nvSpPr>
        <p:spPr>
          <a:xfrm>
            <a:off x="7503468" y="628419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A</a:t>
            </a:r>
            <a:endParaRPr lang="he-IL" dirty="0">
              <a:solidFill>
                <a:sysClr val="windowText" lastClr="000000"/>
              </a:solidFill>
            </a:endParaRPr>
          </a:p>
        </p:txBody>
      </p:sp>
      <p:cxnSp>
        <p:nvCxnSpPr>
          <p:cNvPr id="78" name="מחבר ישר 77">
            <a:extLst>
              <a:ext uri="{FF2B5EF4-FFF2-40B4-BE49-F238E27FC236}">
                <a16:creationId xmlns:a16="http://schemas.microsoft.com/office/drawing/2014/main" id="{7BB7BE02-0466-4763-AA35-C19FF5AE31F9}"/>
              </a:ext>
            </a:extLst>
          </p:cNvPr>
          <p:cNvCxnSpPr>
            <a:cxnSpLocks/>
          </p:cNvCxnSpPr>
          <p:nvPr/>
        </p:nvCxnSpPr>
        <p:spPr>
          <a:xfrm>
            <a:off x="7631671" y="1692275"/>
            <a:ext cx="0" cy="4225892"/>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 name="מחבר ישר 78">
            <a:extLst>
              <a:ext uri="{FF2B5EF4-FFF2-40B4-BE49-F238E27FC236}">
                <a16:creationId xmlns:a16="http://schemas.microsoft.com/office/drawing/2014/main" id="{95BD9687-A31D-4CD4-A6C1-0FD8420E6D25}"/>
              </a:ext>
            </a:extLst>
          </p:cNvPr>
          <p:cNvCxnSpPr>
            <a:cxnSpLocks/>
          </p:cNvCxnSpPr>
          <p:nvPr/>
        </p:nvCxnSpPr>
        <p:spPr>
          <a:xfrm>
            <a:off x="6883725" y="1905735"/>
            <a:ext cx="18365" cy="3513754"/>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מחבר ישר 79">
            <a:extLst>
              <a:ext uri="{FF2B5EF4-FFF2-40B4-BE49-F238E27FC236}">
                <a16:creationId xmlns:a16="http://schemas.microsoft.com/office/drawing/2014/main" id="{45D88817-72EB-4772-953A-0540971B7F08}"/>
              </a:ext>
            </a:extLst>
          </p:cNvPr>
          <p:cNvCxnSpPr>
            <a:cxnSpLocks/>
          </p:cNvCxnSpPr>
          <p:nvPr/>
        </p:nvCxnSpPr>
        <p:spPr>
          <a:xfrm>
            <a:off x="6232160" y="2007661"/>
            <a:ext cx="0" cy="3088613"/>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מחבר ישר 80">
            <a:extLst>
              <a:ext uri="{FF2B5EF4-FFF2-40B4-BE49-F238E27FC236}">
                <a16:creationId xmlns:a16="http://schemas.microsoft.com/office/drawing/2014/main" id="{5A87307E-4080-4588-BE22-6B0119D612EE}"/>
              </a:ext>
            </a:extLst>
          </p:cNvPr>
          <p:cNvCxnSpPr>
            <a:cxnSpLocks/>
          </p:cNvCxnSpPr>
          <p:nvPr/>
        </p:nvCxnSpPr>
        <p:spPr>
          <a:xfrm>
            <a:off x="5436096" y="2086700"/>
            <a:ext cx="0" cy="2936714"/>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F1D2530F-8B01-43B1-A6F5-416F8B3530CB}"/>
              </a:ext>
            </a:extLst>
          </p:cNvPr>
          <p:cNvCxnSpPr>
            <a:cxnSpLocks/>
          </p:cNvCxnSpPr>
          <p:nvPr/>
        </p:nvCxnSpPr>
        <p:spPr>
          <a:xfrm>
            <a:off x="4499992" y="2009182"/>
            <a:ext cx="0" cy="3410307"/>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מחבר ישר 82">
            <a:extLst>
              <a:ext uri="{FF2B5EF4-FFF2-40B4-BE49-F238E27FC236}">
                <a16:creationId xmlns:a16="http://schemas.microsoft.com/office/drawing/2014/main" id="{DC99E69D-AD62-4606-BF17-F999D39250F3}"/>
              </a:ext>
            </a:extLst>
          </p:cNvPr>
          <p:cNvCxnSpPr>
            <a:cxnSpLocks/>
          </p:cNvCxnSpPr>
          <p:nvPr/>
        </p:nvCxnSpPr>
        <p:spPr>
          <a:xfrm>
            <a:off x="3476002" y="1568707"/>
            <a:ext cx="4271" cy="4349460"/>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מחבר ישר 88">
            <a:extLst>
              <a:ext uri="{FF2B5EF4-FFF2-40B4-BE49-F238E27FC236}">
                <a16:creationId xmlns:a16="http://schemas.microsoft.com/office/drawing/2014/main" id="{2FE71CE6-C680-4D12-96E3-636875065969}"/>
              </a:ext>
            </a:extLst>
          </p:cNvPr>
          <p:cNvCxnSpPr>
            <a:cxnSpLocks/>
          </p:cNvCxnSpPr>
          <p:nvPr/>
        </p:nvCxnSpPr>
        <p:spPr>
          <a:xfrm flipH="1">
            <a:off x="2527611" y="1335071"/>
            <a:ext cx="115097" cy="4739033"/>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מחבר ישר 90">
            <a:extLst>
              <a:ext uri="{FF2B5EF4-FFF2-40B4-BE49-F238E27FC236}">
                <a16:creationId xmlns:a16="http://schemas.microsoft.com/office/drawing/2014/main" id="{C132C7B6-AF2F-40F4-BF41-CE17EF205B31}"/>
              </a:ext>
            </a:extLst>
          </p:cNvPr>
          <p:cNvCxnSpPr>
            <a:cxnSpLocks/>
          </p:cNvCxnSpPr>
          <p:nvPr/>
        </p:nvCxnSpPr>
        <p:spPr>
          <a:xfrm>
            <a:off x="7631671" y="5918167"/>
            <a:ext cx="0" cy="443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מחבר ישר 91">
            <a:extLst>
              <a:ext uri="{FF2B5EF4-FFF2-40B4-BE49-F238E27FC236}">
                <a16:creationId xmlns:a16="http://schemas.microsoft.com/office/drawing/2014/main" id="{286AFFAA-6A9A-4C01-834E-456BE28793D5}"/>
              </a:ext>
            </a:extLst>
          </p:cNvPr>
          <p:cNvCxnSpPr>
            <a:cxnSpLocks/>
          </p:cNvCxnSpPr>
          <p:nvPr/>
        </p:nvCxnSpPr>
        <p:spPr>
          <a:xfrm>
            <a:off x="6908204" y="5412381"/>
            <a:ext cx="0" cy="96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מחבר ישר 92">
            <a:extLst>
              <a:ext uri="{FF2B5EF4-FFF2-40B4-BE49-F238E27FC236}">
                <a16:creationId xmlns:a16="http://schemas.microsoft.com/office/drawing/2014/main" id="{A951E2C3-11E2-4A5C-A0C6-3088775FDF31}"/>
              </a:ext>
            </a:extLst>
          </p:cNvPr>
          <p:cNvCxnSpPr>
            <a:cxnSpLocks/>
          </p:cNvCxnSpPr>
          <p:nvPr/>
        </p:nvCxnSpPr>
        <p:spPr>
          <a:xfrm>
            <a:off x="6245241" y="5050751"/>
            <a:ext cx="0" cy="14025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מחבר ישר 93">
            <a:extLst>
              <a:ext uri="{FF2B5EF4-FFF2-40B4-BE49-F238E27FC236}">
                <a16:creationId xmlns:a16="http://schemas.microsoft.com/office/drawing/2014/main" id="{BA6CB7DA-0D5F-4EF1-9064-4ED03478E60F}"/>
              </a:ext>
            </a:extLst>
          </p:cNvPr>
          <p:cNvCxnSpPr>
            <a:cxnSpLocks/>
          </p:cNvCxnSpPr>
          <p:nvPr/>
        </p:nvCxnSpPr>
        <p:spPr>
          <a:xfrm>
            <a:off x="5433158" y="5023414"/>
            <a:ext cx="0" cy="14025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מחבר ישר 94">
            <a:extLst>
              <a:ext uri="{FF2B5EF4-FFF2-40B4-BE49-F238E27FC236}">
                <a16:creationId xmlns:a16="http://schemas.microsoft.com/office/drawing/2014/main" id="{ECDF15BA-CE1B-48DE-AA00-CA5AB70007BE}"/>
              </a:ext>
            </a:extLst>
          </p:cNvPr>
          <p:cNvCxnSpPr>
            <a:cxnSpLocks/>
          </p:cNvCxnSpPr>
          <p:nvPr/>
        </p:nvCxnSpPr>
        <p:spPr>
          <a:xfrm>
            <a:off x="4497550" y="5412381"/>
            <a:ext cx="0" cy="1038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מחבר ישר 95">
            <a:extLst>
              <a:ext uri="{FF2B5EF4-FFF2-40B4-BE49-F238E27FC236}">
                <a16:creationId xmlns:a16="http://schemas.microsoft.com/office/drawing/2014/main" id="{D5AC873D-CB38-40E8-A26A-77FC6125E212}"/>
              </a:ext>
            </a:extLst>
          </p:cNvPr>
          <p:cNvCxnSpPr>
            <a:cxnSpLocks/>
          </p:cNvCxnSpPr>
          <p:nvPr/>
        </p:nvCxnSpPr>
        <p:spPr>
          <a:xfrm>
            <a:off x="3486446" y="5918167"/>
            <a:ext cx="0" cy="5323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מחבר ישר 96">
            <a:extLst>
              <a:ext uri="{FF2B5EF4-FFF2-40B4-BE49-F238E27FC236}">
                <a16:creationId xmlns:a16="http://schemas.microsoft.com/office/drawing/2014/main" id="{C12C0A6C-ECF7-4161-85BE-973C2EE599B9}"/>
              </a:ext>
            </a:extLst>
          </p:cNvPr>
          <p:cNvCxnSpPr>
            <a:cxnSpLocks/>
          </p:cNvCxnSpPr>
          <p:nvPr/>
        </p:nvCxnSpPr>
        <p:spPr>
          <a:xfrm>
            <a:off x="2546494" y="6094532"/>
            <a:ext cx="0" cy="3643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מחבר ישר 97">
            <a:extLst>
              <a:ext uri="{FF2B5EF4-FFF2-40B4-BE49-F238E27FC236}">
                <a16:creationId xmlns:a16="http://schemas.microsoft.com/office/drawing/2014/main" id="{3FA4A5EE-2B84-4702-AA32-F7E22A76D7B3}"/>
              </a:ext>
            </a:extLst>
          </p:cNvPr>
          <p:cNvCxnSpPr>
            <a:cxnSpLocks/>
          </p:cNvCxnSpPr>
          <p:nvPr/>
        </p:nvCxnSpPr>
        <p:spPr>
          <a:xfrm>
            <a:off x="1980756" y="6021288"/>
            <a:ext cx="0" cy="4775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9" name="אליפסה 98">
            <a:extLst>
              <a:ext uri="{FF2B5EF4-FFF2-40B4-BE49-F238E27FC236}">
                <a16:creationId xmlns:a16="http://schemas.microsoft.com/office/drawing/2014/main" id="{836FC1C4-F205-469C-9AEA-E62BB7A5C452}"/>
              </a:ext>
            </a:extLst>
          </p:cNvPr>
          <p:cNvSpPr/>
          <p:nvPr/>
        </p:nvSpPr>
        <p:spPr>
          <a:xfrm>
            <a:off x="5271083" y="6271869"/>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D</a:t>
            </a:r>
            <a:endParaRPr lang="he-IL" dirty="0">
              <a:solidFill>
                <a:sysClr val="windowText" lastClr="000000"/>
              </a:solidFill>
            </a:endParaRPr>
          </a:p>
        </p:txBody>
      </p:sp>
      <p:sp>
        <p:nvSpPr>
          <p:cNvPr id="100" name="אליפסה 99">
            <a:extLst>
              <a:ext uri="{FF2B5EF4-FFF2-40B4-BE49-F238E27FC236}">
                <a16:creationId xmlns:a16="http://schemas.microsoft.com/office/drawing/2014/main" id="{27F4B1DF-84B2-47D4-8EEA-E80037C58E6A}"/>
              </a:ext>
            </a:extLst>
          </p:cNvPr>
          <p:cNvSpPr/>
          <p:nvPr/>
        </p:nvSpPr>
        <p:spPr>
          <a:xfrm>
            <a:off x="6101226" y="62667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C</a:t>
            </a:r>
            <a:endParaRPr lang="he-IL" dirty="0">
              <a:solidFill>
                <a:sysClr val="windowText" lastClr="000000"/>
              </a:solidFill>
            </a:endParaRPr>
          </a:p>
        </p:txBody>
      </p:sp>
      <p:sp>
        <p:nvSpPr>
          <p:cNvPr id="101" name="אליפסה 100">
            <a:extLst>
              <a:ext uri="{FF2B5EF4-FFF2-40B4-BE49-F238E27FC236}">
                <a16:creationId xmlns:a16="http://schemas.microsoft.com/office/drawing/2014/main" id="{DECFD3C1-B84B-4682-AF38-44CE3F442526}"/>
              </a:ext>
            </a:extLst>
          </p:cNvPr>
          <p:cNvSpPr/>
          <p:nvPr/>
        </p:nvSpPr>
        <p:spPr>
          <a:xfrm>
            <a:off x="1813954" y="62667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H</a:t>
            </a:r>
            <a:endParaRPr lang="he-IL" dirty="0">
              <a:solidFill>
                <a:sysClr val="windowText" lastClr="000000"/>
              </a:solidFill>
            </a:endParaRPr>
          </a:p>
        </p:txBody>
      </p:sp>
      <p:sp>
        <p:nvSpPr>
          <p:cNvPr id="102" name="אליפסה 101">
            <a:extLst>
              <a:ext uri="{FF2B5EF4-FFF2-40B4-BE49-F238E27FC236}">
                <a16:creationId xmlns:a16="http://schemas.microsoft.com/office/drawing/2014/main" id="{9A20A3FD-BAB2-4CE6-B324-F8880A205F83}"/>
              </a:ext>
            </a:extLst>
          </p:cNvPr>
          <p:cNvSpPr/>
          <p:nvPr/>
        </p:nvSpPr>
        <p:spPr>
          <a:xfrm>
            <a:off x="2386334" y="6279180"/>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G</a:t>
            </a:r>
            <a:endParaRPr lang="he-IL" dirty="0">
              <a:solidFill>
                <a:sysClr val="windowText" lastClr="000000"/>
              </a:solidFill>
            </a:endParaRPr>
          </a:p>
        </p:txBody>
      </p:sp>
      <p:sp>
        <p:nvSpPr>
          <p:cNvPr id="103" name="אליפסה 102">
            <a:extLst>
              <a:ext uri="{FF2B5EF4-FFF2-40B4-BE49-F238E27FC236}">
                <a16:creationId xmlns:a16="http://schemas.microsoft.com/office/drawing/2014/main" id="{E0C80E7A-9AAF-4197-B2EE-A67773C9B61B}"/>
              </a:ext>
            </a:extLst>
          </p:cNvPr>
          <p:cNvSpPr/>
          <p:nvPr/>
        </p:nvSpPr>
        <p:spPr>
          <a:xfrm>
            <a:off x="3329467" y="62810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F</a:t>
            </a:r>
            <a:endParaRPr lang="he-IL" dirty="0">
              <a:solidFill>
                <a:sysClr val="windowText" lastClr="000000"/>
              </a:solidFill>
            </a:endParaRPr>
          </a:p>
        </p:txBody>
      </p:sp>
      <p:sp>
        <p:nvSpPr>
          <p:cNvPr id="104" name="אליפסה 103">
            <a:extLst>
              <a:ext uri="{FF2B5EF4-FFF2-40B4-BE49-F238E27FC236}">
                <a16:creationId xmlns:a16="http://schemas.microsoft.com/office/drawing/2014/main" id="{D05F7955-33DF-4AEF-8804-E1A9F3A4D161}"/>
              </a:ext>
            </a:extLst>
          </p:cNvPr>
          <p:cNvSpPr/>
          <p:nvPr/>
        </p:nvSpPr>
        <p:spPr>
          <a:xfrm>
            <a:off x="4353535" y="62810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E</a:t>
            </a:r>
            <a:endParaRPr lang="he-IL" dirty="0">
              <a:solidFill>
                <a:sysClr val="windowText" lastClr="000000"/>
              </a:solidFill>
            </a:endParaRPr>
          </a:p>
        </p:txBody>
      </p:sp>
      <p:cxnSp>
        <p:nvCxnSpPr>
          <p:cNvPr id="114" name="מחבר ישר 113">
            <a:extLst>
              <a:ext uri="{FF2B5EF4-FFF2-40B4-BE49-F238E27FC236}">
                <a16:creationId xmlns:a16="http://schemas.microsoft.com/office/drawing/2014/main" id="{28EA0A69-EC02-4DEB-B79D-305B1CD343EF}"/>
              </a:ext>
            </a:extLst>
          </p:cNvPr>
          <p:cNvCxnSpPr>
            <a:cxnSpLocks/>
          </p:cNvCxnSpPr>
          <p:nvPr/>
        </p:nvCxnSpPr>
        <p:spPr>
          <a:xfrm>
            <a:off x="1979712" y="4894300"/>
            <a:ext cx="0" cy="1200232"/>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מחבר ישר 114">
            <a:extLst>
              <a:ext uri="{FF2B5EF4-FFF2-40B4-BE49-F238E27FC236}">
                <a16:creationId xmlns:a16="http://schemas.microsoft.com/office/drawing/2014/main" id="{51BF669A-C9A4-4708-A108-83EA3CEF5DE7}"/>
              </a:ext>
            </a:extLst>
          </p:cNvPr>
          <p:cNvCxnSpPr>
            <a:cxnSpLocks/>
          </p:cNvCxnSpPr>
          <p:nvPr/>
        </p:nvCxnSpPr>
        <p:spPr>
          <a:xfrm>
            <a:off x="2161768" y="1259793"/>
            <a:ext cx="0" cy="939815"/>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sp>
        <p:nvSpPr>
          <p:cNvPr id="121" name="כותרת 1">
            <a:extLst>
              <a:ext uri="{FF2B5EF4-FFF2-40B4-BE49-F238E27FC236}">
                <a16:creationId xmlns:a16="http://schemas.microsoft.com/office/drawing/2014/main" id="{B2C07ABB-00AF-4DBC-ACBC-200BDD5B0781}"/>
              </a:ext>
            </a:extLst>
          </p:cNvPr>
          <p:cNvSpPr>
            <a:spLocks noGrp="1"/>
          </p:cNvSpPr>
          <p:nvPr>
            <p:ph type="title"/>
          </p:nvPr>
        </p:nvSpPr>
        <p:spPr>
          <a:xfrm>
            <a:off x="1578420" y="369987"/>
            <a:ext cx="5943613" cy="785796"/>
          </a:xfrm>
        </p:spPr>
        <p:txBody>
          <a:bodyPr rtlCol="0"/>
          <a:lstStyle/>
          <a:p>
            <a:pPr marL="320040" indent="-320040" eaLnBrk="1" fontAlgn="auto" hangingPunct="1">
              <a:spcAft>
                <a:spcPts val="0"/>
              </a:spcAft>
              <a:buClr>
                <a:schemeClr val="accent6">
                  <a:lumMod val="75000"/>
                </a:schemeClr>
              </a:buClr>
              <a:defRPr/>
            </a:pPr>
            <a:r>
              <a:rPr lang="he-IL" sz="3600" dirty="0"/>
              <a:t>שרטוטי מפות– מפת קלפים</a:t>
            </a:r>
          </a:p>
        </p:txBody>
      </p:sp>
      <p:sp>
        <p:nvSpPr>
          <p:cNvPr id="122" name="כותרת 1">
            <a:extLst>
              <a:ext uri="{FF2B5EF4-FFF2-40B4-BE49-F238E27FC236}">
                <a16:creationId xmlns:a16="http://schemas.microsoft.com/office/drawing/2014/main" id="{5EEC0B7A-63DD-4A81-8226-EFAF8AE101EB}"/>
              </a:ext>
            </a:extLst>
          </p:cNvPr>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23" name="מחבר ישר 122">
            <a:extLst>
              <a:ext uri="{FF2B5EF4-FFF2-40B4-BE49-F238E27FC236}">
                <a16:creationId xmlns:a16="http://schemas.microsoft.com/office/drawing/2014/main" id="{8C1ACD22-DDAD-4B7C-A566-848F2F8DA885}"/>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5" name="קבוצה 124">
            <a:extLst>
              <a:ext uri="{FF2B5EF4-FFF2-40B4-BE49-F238E27FC236}">
                <a16:creationId xmlns:a16="http://schemas.microsoft.com/office/drawing/2014/main" id="{F72ABE84-33D7-4AE1-81A5-30D7646F6AB7}"/>
              </a:ext>
            </a:extLst>
          </p:cNvPr>
          <p:cNvGrpSpPr/>
          <p:nvPr/>
        </p:nvGrpSpPr>
        <p:grpSpPr>
          <a:xfrm>
            <a:off x="109765" y="54619"/>
            <a:ext cx="1448468" cy="1416136"/>
            <a:chOff x="3563888" y="-99392"/>
            <a:chExt cx="1944216" cy="1900818"/>
          </a:xfrm>
        </p:grpSpPr>
        <p:sp>
          <p:nvSpPr>
            <p:cNvPr id="126" name="אליפסה 125">
              <a:extLst>
                <a:ext uri="{FF2B5EF4-FFF2-40B4-BE49-F238E27FC236}">
                  <a16:creationId xmlns:a16="http://schemas.microsoft.com/office/drawing/2014/main" id="{AE0A57F2-F4F8-406D-BE61-6A50F1A72FE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7" name="תמונה 6" descr="בטיחות ומקצועיות">
              <a:extLst>
                <a:ext uri="{FF2B5EF4-FFF2-40B4-BE49-F238E27FC236}">
                  <a16:creationId xmlns:a16="http://schemas.microsoft.com/office/drawing/2014/main" id="{B2A9FC5B-C3AD-4FD1-B96F-FDC94D84F56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28" name="תמונה 127">
            <a:extLst>
              <a:ext uri="{FF2B5EF4-FFF2-40B4-BE49-F238E27FC236}">
                <a16:creationId xmlns:a16="http://schemas.microsoft.com/office/drawing/2014/main" id="{9F0C7F4E-5052-4DD0-817B-D410F78793C0}"/>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תמונה 24">
            <a:extLst>
              <a:ext uri="{FF2B5EF4-FFF2-40B4-BE49-F238E27FC236}">
                <a16:creationId xmlns:a16="http://schemas.microsoft.com/office/drawing/2014/main" id="{CADCF580-D917-4DBF-94A6-20DAA9F21782}"/>
              </a:ext>
            </a:extLst>
          </p:cNvPr>
          <p:cNvPicPr/>
          <p:nvPr/>
        </p:nvPicPr>
        <p:blipFill rotWithShape="1">
          <a:blip r:embed="rId3" cstate="email">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a:ext>
            </a:extLst>
          </a:blip>
          <a:srcRect/>
          <a:stretch/>
        </p:blipFill>
        <p:spPr bwMode="auto">
          <a:xfrm>
            <a:off x="576419" y="1421409"/>
            <a:ext cx="4962737" cy="4794719"/>
          </a:xfrm>
          <a:prstGeom prst="rect">
            <a:avLst/>
          </a:prstGeom>
          <a:ln w="38100">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146" name="כותרת 1"/>
          <p:cNvSpPr>
            <a:spLocks noGrp="1"/>
          </p:cNvSpPr>
          <p:nvPr>
            <p:ph type="title"/>
          </p:nvPr>
        </p:nvSpPr>
        <p:spPr>
          <a:xfrm>
            <a:off x="-579168" y="460512"/>
            <a:ext cx="8373690" cy="785796"/>
          </a:xfrm>
        </p:spPr>
        <p:txBody>
          <a:bodyPr rtlCol="0"/>
          <a:lstStyle/>
          <a:p>
            <a:pPr marL="320040" indent="-320040" eaLnBrk="1" fontAlgn="auto" hangingPunct="1">
              <a:spcAft>
                <a:spcPts val="0"/>
              </a:spcAft>
              <a:buClr>
                <a:schemeClr val="accent6">
                  <a:lumMod val="75000"/>
                </a:schemeClr>
              </a:buClr>
              <a:defRPr/>
            </a:pPr>
            <a:r>
              <a:rPr lang="he-IL" sz="2400" dirty="0"/>
              <a:t>שרטוטי מפות– מפת בסיסים ומיפוי השטח</a:t>
            </a:r>
          </a:p>
        </p:txBody>
      </p:sp>
      <p:sp>
        <p:nvSpPr>
          <p:cNvPr id="56329" name="מציין מיקום תוכן 9"/>
          <p:cNvSpPr>
            <a:spLocks noGrp="1"/>
          </p:cNvSpPr>
          <p:nvPr>
            <p:ph sz="quarter" idx="13"/>
          </p:nvPr>
        </p:nvSpPr>
        <p:spPr>
          <a:xfrm>
            <a:off x="6159891" y="2226784"/>
            <a:ext cx="3269263" cy="3248954"/>
          </a:xfrm>
        </p:spPr>
        <p:txBody>
          <a:bodyPr/>
          <a:lstStyle/>
          <a:p>
            <a:pPr lvl="1"/>
            <a:r>
              <a:rPr lang="he-IL" b="1" dirty="0"/>
              <a:t>מפת בסיסים (בזנטים) </a:t>
            </a:r>
            <a:r>
              <a:rPr lang="he-IL" dirty="0"/>
              <a:t>- מבט מלמעלה של כל הרגליים שיש במבנה, עם מידות </a:t>
            </a:r>
            <a:r>
              <a:rPr lang="he-IL" dirty="0" err="1"/>
              <a:t>וקנ"מ</a:t>
            </a:r>
            <a:r>
              <a:rPr lang="he-IL" dirty="0"/>
              <a:t> כמו כל שרטוט. במפת בזנטים יש לשרטט גם עצים.</a:t>
            </a:r>
            <a:endParaRPr lang="en-US" dirty="0">
              <a:cs typeface="Gisha" pitchFamily="34" charset="-79"/>
            </a:endParaRPr>
          </a:p>
          <a:p>
            <a:pPr>
              <a:buFont typeface="Georgia" pitchFamily="18" charset="0"/>
              <a:buNone/>
            </a:pPr>
            <a:r>
              <a:rPr lang="he-IL" sz="1200" dirty="0"/>
              <a:t> </a:t>
            </a:r>
            <a:endParaRPr lang="en-US" sz="1200" dirty="0">
              <a:cs typeface="Gisha" pitchFamily="34" charset="-79"/>
            </a:endParaRPr>
          </a:p>
          <a:p>
            <a:endParaRPr lang="he-IL" sz="1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3" name="מחבר ישר 12">
            <a:extLst>
              <a:ext uri="{FF2B5EF4-FFF2-40B4-BE49-F238E27FC236}">
                <a16:creationId xmlns:a16="http://schemas.microsoft.com/office/drawing/2014/main" id="{E96308FE-56EF-4BA6-90E8-038143246BEC}"/>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4" name="מחבר ישר 13">
            <a:extLst>
              <a:ext uri="{FF2B5EF4-FFF2-40B4-BE49-F238E27FC236}">
                <a16:creationId xmlns:a16="http://schemas.microsoft.com/office/drawing/2014/main" id="{E2202028-15A9-4AFF-A587-5D06AEDF7DAA}"/>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573E28FF-0391-4C9C-86EF-EACB70D88F7A}"/>
              </a:ext>
            </a:extLst>
          </p:cNvPr>
          <p:cNvGrpSpPr/>
          <p:nvPr/>
        </p:nvGrpSpPr>
        <p:grpSpPr>
          <a:xfrm>
            <a:off x="109765" y="54619"/>
            <a:ext cx="1448468" cy="1416136"/>
            <a:chOff x="3563888" y="-99392"/>
            <a:chExt cx="1944216" cy="1900818"/>
          </a:xfrm>
        </p:grpSpPr>
        <p:sp>
          <p:nvSpPr>
            <p:cNvPr id="16" name="אליפסה 15">
              <a:extLst>
                <a:ext uri="{FF2B5EF4-FFF2-40B4-BE49-F238E27FC236}">
                  <a16:creationId xmlns:a16="http://schemas.microsoft.com/office/drawing/2014/main" id="{54FB8F76-9400-4241-95B1-B0D9FBDCC07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6" descr="בטיחות ומקצועיות">
              <a:extLst>
                <a:ext uri="{FF2B5EF4-FFF2-40B4-BE49-F238E27FC236}">
                  <a16:creationId xmlns:a16="http://schemas.microsoft.com/office/drawing/2014/main" id="{9BD8AB58-ADE2-4439-B192-7911E9F7339F}"/>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72CDF1AB-1EFE-437C-B3FF-516A154152DD}"/>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9" name="הסבר מלבני 2">
            <a:extLst>
              <a:ext uri="{FF2B5EF4-FFF2-40B4-BE49-F238E27FC236}">
                <a16:creationId xmlns:a16="http://schemas.microsoft.com/office/drawing/2014/main" id="{FC74FC83-23AC-4995-BD50-C4C12FCD7F38}"/>
              </a:ext>
            </a:extLst>
          </p:cNvPr>
          <p:cNvSpPr/>
          <p:nvPr/>
        </p:nvSpPr>
        <p:spPr>
          <a:xfrm>
            <a:off x="7434482" y="1406663"/>
            <a:ext cx="720080" cy="432048"/>
          </a:xfrm>
          <a:prstGeom prst="wedgeRectCallout">
            <a:avLst>
              <a:gd name="adj1" fmla="val -560164"/>
              <a:gd name="adj2" fmla="val 28330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עץ</a:t>
            </a:r>
          </a:p>
        </p:txBody>
      </p:sp>
      <p:sp>
        <p:nvSpPr>
          <p:cNvPr id="20" name="הסבר מלבני 2">
            <a:extLst>
              <a:ext uri="{FF2B5EF4-FFF2-40B4-BE49-F238E27FC236}">
                <a16:creationId xmlns:a16="http://schemas.microsoft.com/office/drawing/2014/main" id="{7637F133-21F5-400C-97C4-4CA89A864DA8}"/>
              </a:ext>
            </a:extLst>
          </p:cNvPr>
          <p:cNvSpPr/>
          <p:nvPr/>
        </p:nvSpPr>
        <p:spPr>
          <a:xfrm>
            <a:off x="6742621" y="5516914"/>
            <a:ext cx="720080" cy="432048"/>
          </a:xfrm>
          <a:prstGeom prst="wedgeRectCallout">
            <a:avLst>
              <a:gd name="adj1" fmla="val -434933"/>
              <a:gd name="adj2" fmla="val -24271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בור</a:t>
            </a:r>
          </a:p>
        </p:txBody>
      </p:sp>
      <p:sp>
        <p:nvSpPr>
          <p:cNvPr id="21" name="אליפסה 20">
            <a:extLst>
              <a:ext uri="{FF2B5EF4-FFF2-40B4-BE49-F238E27FC236}">
                <a16:creationId xmlns:a16="http://schemas.microsoft.com/office/drawing/2014/main" id="{FB9EACDA-8DF7-436D-B118-E14F3C0B0B1F}"/>
              </a:ext>
            </a:extLst>
          </p:cNvPr>
          <p:cNvSpPr/>
          <p:nvPr/>
        </p:nvSpPr>
        <p:spPr>
          <a:xfrm>
            <a:off x="3774832" y="4489906"/>
            <a:ext cx="352830" cy="352830"/>
          </a:xfrm>
          <a:prstGeom prst="ellipse">
            <a:avLst/>
          </a:prstGeom>
          <a:noFill/>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he-IL"/>
          </a:p>
        </p:txBody>
      </p:sp>
      <p:pic>
        <p:nvPicPr>
          <p:cNvPr id="22" name="Picture 204" descr="http://www.archjrc.com/clipart/images/apples/tree1.png">
            <a:extLst>
              <a:ext uri="{FF2B5EF4-FFF2-40B4-BE49-F238E27FC236}">
                <a16:creationId xmlns:a16="http://schemas.microsoft.com/office/drawing/2014/main" id="{4073C702-756C-4FDA-982D-CF913EE502D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97464" y="2572294"/>
            <a:ext cx="420425" cy="58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0" descr="http://worldartsme.com/images/cartoon-stones-clipart-1.jpg">
            <a:extLst>
              <a:ext uri="{FF2B5EF4-FFF2-40B4-BE49-F238E27FC236}">
                <a16:creationId xmlns:a16="http://schemas.microsoft.com/office/drawing/2014/main" id="{624F04D9-7B90-4550-B74F-0C22E84FD48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88935" y="3407295"/>
            <a:ext cx="360040" cy="41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הסבר מלבני 2">
            <a:extLst>
              <a:ext uri="{FF2B5EF4-FFF2-40B4-BE49-F238E27FC236}">
                <a16:creationId xmlns:a16="http://schemas.microsoft.com/office/drawing/2014/main" id="{FB0F34E3-CC2B-4B7A-9B96-0B21D58E495B}"/>
              </a:ext>
            </a:extLst>
          </p:cNvPr>
          <p:cNvSpPr/>
          <p:nvPr/>
        </p:nvSpPr>
        <p:spPr>
          <a:xfrm>
            <a:off x="7188521" y="4365104"/>
            <a:ext cx="720080" cy="432048"/>
          </a:xfrm>
          <a:prstGeom prst="wedgeRectCallout">
            <a:avLst>
              <a:gd name="adj1" fmla="val -525001"/>
              <a:gd name="adj2" fmla="val -19794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סלע</a:t>
            </a:r>
          </a:p>
        </p:txBody>
      </p:sp>
      <p:sp>
        <p:nvSpPr>
          <p:cNvPr id="26" name="Rectangle 2">
            <a:extLst>
              <a:ext uri="{FF2B5EF4-FFF2-40B4-BE49-F238E27FC236}">
                <a16:creationId xmlns:a16="http://schemas.microsoft.com/office/drawing/2014/main" id="{E240AC15-4041-41CD-B604-867147CBDD5D}"/>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7" name="מחבר ישר 26">
            <a:extLst>
              <a:ext uri="{FF2B5EF4-FFF2-40B4-BE49-F238E27FC236}">
                <a16:creationId xmlns:a16="http://schemas.microsoft.com/office/drawing/2014/main" id="{A240344F-088B-48FA-873D-33BA1F0FF097}"/>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8" name="מחבר ישר 27">
            <a:extLst>
              <a:ext uri="{FF2B5EF4-FFF2-40B4-BE49-F238E27FC236}">
                <a16:creationId xmlns:a16="http://schemas.microsoft.com/office/drawing/2014/main" id="{B7D4CE6C-712D-4778-A523-AC24DA896573}"/>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54281" name="מציין מיקום תוכן 9"/>
          <p:cNvSpPr>
            <a:spLocks noGrp="1"/>
          </p:cNvSpPr>
          <p:nvPr>
            <p:ph sz="quarter" idx="13"/>
          </p:nvPr>
        </p:nvSpPr>
        <p:spPr>
          <a:xfrm>
            <a:off x="221757" y="1521025"/>
            <a:ext cx="8763494" cy="503238"/>
          </a:xfrm>
        </p:spPr>
        <p:txBody>
          <a:bodyPr/>
          <a:lstStyle/>
          <a:p>
            <a:pPr lvl="0"/>
            <a:r>
              <a:rPr lang="he-IL" sz="1600" b="1" dirty="0"/>
              <a:t>מפת יתרים - </a:t>
            </a:r>
            <a:r>
              <a:rPr lang="he-IL" sz="1600" dirty="0"/>
              <a:t>מבט מלמעלה על קלפי המבנה, נשרטט לכל קלף את היתרים שיוצאים ממנו </a:t>
            </a:r>
            <a:r>
              <a:rPr lang="he-IL" sz="1600" b="1" dirty="0"/>
              <a:t>בזויות הנכונות</a:t>
            </a:r>
            <a:r>
              <a:rPr lang="he-IL" sz="1600" dirty="0"/>
              <a:t> (45 מעלות בין הקלף למישור היתר) </a:t>
            </a:r>
            <a:r>
              <a:rPr lang="he-IL" sz="1600" b="1" dirty="0"/>
              <a:t>ובמרחקים הנכונים</a:t>
            </a:r>
            <a:r>
              <a:rPr lang="he-IL" sz="1600" dirty="0"/>
              <a:t> (המרחק האופקי של היתר מהקלף צריך להיות גובה הקלף), לדוגמא: אם יש לי קלף בגובה 4 מטרים המרחק האופקי אל נק' החיבור של היתר יהיה 4 מטרים)</a:t>
            </a:r>
            <a:endParaRPr lang="en-US" sz="1600" dirty="0"/>
          </a:p>
          <a:p>
            <a:pPr lvl="1"/>
            <a:endParaRPr lang="en-US" sz="1200" dirty="0">
              <a:cs typeface="Gisha" pitchFamily="34" charset="-79"/>
            </a:endParaRPr>
          </a:p>
          <a:p>
            <a:pPr>
              <a:buFont typeface="Georgia" pitchFamily="18" charset="0"/>
              <a:buNone/>
            </a:pPr>
            <a:r>
              <a:rPr lang="he-IL" sz="1200" dirty="0"/>
              <a:t> </a:t>
            </a:r>
            <a:endParaRPr lang="en-US" sz="1200" dirty="0">
              <a:cs typeface="Gisha" pitchFamily="34" charset="-79"/>
            </a:endParaRPr>
          </a:p>
          <a:p>
            <a:endParaRPr lang="he-IL" sz="1200" dirty="0"/>
          </a:p>
        </p:txBody>
      </p:sp>
      <p:sp>
        <p:nvSpPr>
          <p:cNvPr id="10" name="כותרת 1">
            <a:extLst>
              <a:ext uri="{FF2B5EF4-FFF2-40B4-BE49-F238E27FC236}">
                <a16:creationId xmlns:a16="http://schemas.microsoft.com/office/drawing/2014/main" id="{EF3DA49E-F389-4629-A316-3D3A2DA1C9F6}"/>
              </a:ext>
            </a:extLst>
          </p:cNvPr>
          <p:cNvSpPr txBox="1">
            <a:spLocks/>
          </p:cNvSpPr>
          <p:nvPr/>
        </p:nvSpPr>
        <p:spPr>
          <a:xfrm>
            <a:off x="1591563" y="403241"/>
            <a:ext cx="5943613" cy="785796"/>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fontAlgn="auto">
              <a:spcAft>
                <a:spcPts val="0"/>
              </a:spcAft>
              <a:buClr>
                <a:schemeClr val="accent6">
                  <a:lumMod val="75000"/>
                </a:schemeClr>
              </a:buClr>
              <a:defRPr/>
            </a:pPr>
            <a:r>
              <a:rPr lang="he-IL" sz="3600" dirty="0"/>
              <a:t>שרטוטי מפות – מפת קלפים</a:t>
            </a:r>
          </a:p>
        </p:txBody>
      </p:sp>
      <p:cxnSp>
        <p:nvCxnSpPr>
          <p:cNvPr id="11" name="מחבר ישר 10">
            <a:extLst>
              <a:ext uri="{FF2B5EF4-FFF2-40B4-BE49-F238E27FC236}">
                <a16:creationId xmlns:a16="http://schemas.microsoft.com/office/drawing/2014/main" id="{FE01007F-AAA2-41BB-B769-5551FFA7A340}"/>
              </a:ext>
            </a:extLst>
          </p:cNvPr>
          <p:cNvCxnSpPr/>
          <p:nvPr/>
        </p:nvCxnSpPr>
        <p:spPr>
          <a:xfrm flipH="1" flipV="1">
            <a:off x="13143"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53AA4B37-351E-43F2-9900-1A3A1B530828}"/>
              </a:ext>
            </a:extLst>
          </p:cNvPr>
          <p:cNvCxnSpPr/>
          <p:nvPr/>
        </p:nvCxnSpPr>
        <p:spPr>
          <a:xfrm flipH="1">
            <a:off x="13143"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E3C5C93E-DB06-4DD9-BDF6-20C1FC5E2F58}"/>
              </a:ext>
            </a:extLst>
          </p:cNvPr>
          <p:cNvGrpSpPr/>
          <p:nvPr/>
        </p:nvGrpSpPr>
        <p:grpSpPr>
          <a:xfrm>
            <a:off x="122908" y="93298"/>
            <a:ext cx="1448468" cy="1416136"/>
            <a:chOff x="3563888" y="-99392"/>
            <a:chExt cx="1944216" cy="1900818"/>
          </a:xfrm>
        </p:grpSpPr>
        <p:sp>
          <p:nvSpPr>
            <p:cNvPr id="14" name="אליפסה 13">
              <a:extLst>
                <a:ext uri="{FF2B5EF4-FFF2-40B4-BE49-F238E27FC236}">
                  <a16:creationId xmlns:a16="http://schemas.microsoft.com/office/drawing/2014/main" id="{8CB46CB9-43C8-4356-BF05-DD20630B5F8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FBC6BEDD-55D3-46F6-BD8D-7475397A18DC}"/>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9832A65A-904B-4653-9C1B-3FE2B2A1BA3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55364" y="-40245"/>
            <a:ext cx="1666875" cy="1547813"/>
          </a:xfrm>
          <a:prstGeom prst="rect">
            <a:avLst/>
          </a:prstGeom>
        </p:spPr>
      </p:pic>
      <p:pic>
        <p:nvPicPr>
          <p:cNvPr id="3" name="תמונה 2">
            <a:extLst>
              <a:ext uri="{FF2B5EF4-FFF2-40B4-BE49-F238E27FC236}">
                <a16:creationId xmlns:a16="http://schemas.microsoft.com/office/drawing/2014/main" id="{B6C84C3A-5261-4B00-AE15-95D90EA2AED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10435" y="2352760"/>
            <a:ext cx="4503317" cy="3933459"/>
          </a:xfrm>
          <a:prstGeom prst="rect">
            <a:avLst/>
          </a:prstGeom>
          <a:ln w="28575">
            <a:solidFill>
              <a:schemeClr val="tx1"/>
            </a:solidFill>
          </a:ln>
          <a:effectLst>
            <a:outerShdw blurRad="292100" dist="139700" dir="2700000" algn="tl" rotWithShape="0">
              <a:srgbClr val="333333">
                <a:alpha val="65000"/>
              </a:srgbClr>
            </a:outerShdw>
          </a:effectLst>
        </p:spPr>
      </p:pic>
      <p:sp>
        <p:nvSpPr>
          <p:cNvPr id="17" name="Rectangle 2">
            <a:extLst>
              <a:ext uri="{FF2B5EF4-FFF2-40B4-BE49-F238E27FC236}">
                <a16:creationId xmlns:a16="http://schemas.microsoft.com/office/drawing/2014/main" id="{3CA2D279-B285-4D2D-A0ED-44AFBFBE0CE5}"/>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8" name="מחבר ישר 17">
            <a:extLst>
              <a:ext uri="{FF2B5EF4-FFF2-40B4-BE49-F238E27FC236}">
                <a16:creationId xmlns:a16="http://schemas.microsoft.com/office/drawing/2014/main" id="{9ABCB75B-E3FA-4F8C-A78A-481C099101C8}"/>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EB5BC19D-6584-4232-B6BC-4A3FC861557D}"/>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957628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54281" name="מציין מיקום תוכן 9"/>
          <p:cNvSpPr>
            <a:spLocks noGrp="1"/>
          </p:cNvSpPr>
          <p:nvPr>
            <p:ph sz="quarter" idx="13"/>
          </p:nvPr>
        </p:nvSpPr>
        <p:spPr>
          <a:xfrm>
            <a:off x="755650" y="1285651"/>
            <a:ext cx="7117022" cy="503238"/>
          </a:xfrm>
        </p:spPr>
        <p:txBody>
          <a:bodyPr/>
          <a:lstStyle/>
          <a:p>
            <a:pPr lvl="1"/>
            <a:r>
              <a:rPr lang="he-IL" b="1" dirty="0">
                <a:cs typeface="Gisha" pitchFamily="34" charset="-79"/>
              </a:rPr>
              <a:t>מפת יתרים - הסבר על מרחקי היתרים </a:t>
            </a:r>
            <a:endParaRPr lang="en-US" b="1" dirty="0">
              <a:cs typeface="Gisha" pitchFamily="34" charset="-79"/>
            </a:endParaRPr>
          </a:p>
          <a:p>
            <a:pPr lvl="1"/>
            <a:endParaRPr lang="en-US" sz="1200" dirty="0">
              <a:cs typeface="Gisha" pitchFamily="34" charset="-79"/>
            </a:endParaRPr>
          </a:p>
          <a:p>
            <a:pPr>
              <a:buFont typeface="Georgia" pitchFamily="18" charset="0"/>
              <a:buNone/>
            </a:pPr>
            <a:r>
              <a:rPr lang="he-IL" sz="1200" dirty="0"/>
              <a:t> </a:t>
            </a:r>
            <a:endParaRPr lang="en-US" sz="1200" dirty="0">
              <a:cs typeface="Gisha" pitchFamily="34" charset="-79"/>
            </a:endParaRPr>
          </a:p>
          <a:p>
            <a:endParaRPr lang="he-IL" sz="1200" dirty="0"/>
          </a:p>
        </p:txBody>
      </p:sp>
      <p:sp>
        <p:nvSpPr>
          <p:cNvPr id="10" name="כותרת 1">
            <a:extLst>
              <a:ext uri="{FF2B5EF4-FFF2-40B4-BE49-F238E27FC236}">
                <a16:creationId xmlns:a16="http://schemas.microsoft.com/office/drawing/2014/main" id="{EF3DA49E-F389-4629-A316-3D3A2DA1C9F6}"/>
              </a:ext>
            </a:extLst>
          </p:cNvPr>
          <p:cNvSpPr txBox="1">
            <a:spLocks/>
          </p:cNvSpPr>
          <p:nvPr/>
        </p:nvSpPr>
        <p:spPr>
          <a:xfrm>
            <a:off x="1591563" y="403241"/>
            <a:ext cx="5943613" cy="785796"/>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fontAlgn="auto">
              <a:spcAft>
                <a:spcPts val="0"/>
              </a:spcAft>
              <a:buClr>
                <a:schemeClr val="accent6">
                  <a:lumMod val="75000"/>
                </a:schemeClr>
              </a:buClr>
              <a:defRPr/>
            </a:pPr>
            <a:r>
              <a:rPr lang="he-IL" sz="3600" dirty="0"/>
              <a:t>שרטוטי מפות – מפת קלפים</a:t>
            </a:r>
          </a:p>
        </p:txBody>
      </p:sp>
      <p:cxnSp>
        <p:nvCxnSpPr>
          <p:cNvPr id="11" name="מחבר ישר 10">
            <a:extLst>
              <a:ext uri="{FF2B5EF4-FFF2-40B4-BE49-F238E27FC236}">
                <a16:creationId xmlns:a16="http://schemas.microsoft.com/office/drawing/2014/main" id="{FE01007F-AAA2-41BB-B769-5551FFA7A340}"/>
              </a:ext>
            </a:extLst>
          </p:cNvPr>
          <p:cNvCxnSpPr/>
          <p:nvPr/>
        </p:nvCxnSpPr>
        <p:spPr>
          <a:xfrm flipH="1" flipV="1">
            <a:off x="13143"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53AA4B37-351E-43F2-9900-1A3A1B530828}"/>
              </a:ext>
            </a:extLst>
          </p:cNvPr>
          <p:cNvCxnSpPr/>
          <p:nvPr/>
        </p:nvCxnSpPr>
        <p:spPr>
          <a:xfrm flipH="1">
            <a:off x="13143"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E3C5C93E-DB06-4DD9-BDF6-20C1FC5E2F58}"/>
              </a:ext>
            </a:extLst>
          </p:cNvPr>
          <p:cNvGrpSpPr/>
          <p:nvPr/>
        </p:nvGrpSpPr>
        <p:grpSpPr>
          <a:xfrm>
            <a:off x="122908" y="93298"/>
            <a:ext cx="1448468" cy="1416136"/>
            <a:chOff x="3563888" y="-99392"/>
            <a:chExt cx="1944216" cy="1900818"/>
          </a:xfrm>
        </p:grpSpPr>
        <p:sp>
          <p:nvSpPr>
            <p:cNvPr id="14" name="אליפסה 13">
              <a:extLst>
                <a:ext uri="{FF2B5EF4-FFF2-40B4-BE49-F238E27FC236}">
                  <a16:creationId xmlns:a16="http://schemas.microsoft.com/office/drawing/2014/main" id="{8CB46CB9-43C8-4356-BF05-DD20630B5F8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FBC6BEDD-55D3-46F6-BD8D-7475397A18DC}"/>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9832A65A-904B-4653-9C1B-3FE2B2A1BA3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55364" y="-40245"/>
            <a:ext cx="1666875" cy="1547813"/>
          </a:xfrm>
          <a:prstGeom prst="rect">
            <a:avLst/>
          </a:prstGeom>
        </p:spPr>
      </p:pic>
      <p:pic>
        <p:nvPicPr>
          <p:cNvPr id="17" name="תמונה 16" descr="C:\Users\Gil\AppData\Local\Microsoft\Windows\INetCache\Content.Word\מפת יתרים 2.pdf_page_1.jpg">
            <a:extLst>
              <a:ext uri="{FF2B5EF4-FFF2-40B4-BE49-F238E27FC236}">
                <a16:creationId xmlns:a16="http://schemas.microsoft.com/office/drawing/2014/main" id="{12F1A655-11B9-4073-8AE2-B9953181292B}"/>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544085" y="1774510"/>
            <a:ext cx="4820003" cy="4477653"/>
          </a:xfrm>
          <a:prstGeom prst="rect">
            <a:avLst/>
          </a:prstGeom>
          <a:ln w="19050">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8" name="Rectangle 2">
            <a:extLst>
              <a:ext uri="{FF2B5EF4-FFF2-40B4-BE49-F238E27FC236}">
                <a16:creationId xmlns:a16="http://schemas.microsoft.com/office/drawing/2014/main" id="{D93A891F-86BF-476B-8B94-99ADF1A33B9B}"/>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9" name="מחבר ישר 18">
            <a:extLst>
              <a:ext uri="{FF2B5EF4-FFF2-40B4-BE49-F238E27FC236}">
                <a16:creationId xmlns:a16="http://schemas.microsoft.com/office/drawing/2014/main" id="{E9DFDCD9-B280-4BE7-9002-8C65653D9D1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0" name="מחבר ישר 19">
            <a:extLst>
              <a:ext uri="{FF2B5EF4-FFF2-40B4-BE49-F238E27FC236}">
                <a16:creationId xmlns:a16="http://schemas.microsoft.com/office/drawing/2014/main" id="{7F43BF9C-0651-461F-B541-7A4E5F37ABAE}"/>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930337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3" name="תמונה 2">
            <a:extLst>
              <a:ext uri="{FF2B5EF4-FFF2-40B4-BE49-F238E27FC236}">
                <a16:creationId xmlns:a16="http://schemas.microsoft.com/office/drawing/2014/main" id="{10F3D75B-87BE-4AFF-A814-40F6762D7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528" y="2554146"/>
            <a:ext cx="4032051" cy="3231837"/>
          </a:xfrm>
          <a:prstGeom prst="rect">
            <a:avLst/>
          </a:prstGeom>
          <a:ln w="28575">
            <a:solidFill>
              <a:schemeClr val="tx1"/>
            </a:solidFill>
          </a:ln>
          <a:effectLst>
            <a:outerShdw blurRad="292100" dist="139700" dir="2700000" algn="tl" rotWithShape="0">
              <a:srgbClr val="333333">
                <a:alpha val="65000"/>
              </a:srgbClr>
            </a:outerShdw>
          </a:effectLst>
        </p:spPr>
      </p:pic>
      <p:pic>
        <p:nvPicPr>
          <p:cNvPr id="12" name="תמונה 11">
            <a:extLst>
              <a:ext uri="{FF2B5EF4-FFF2-40B4-BE49-F238E27FC236}">
                <a16:creationId xmlns:a16="http://schemas.microsoft.com/office/drawing/2014/main" id="{AAC99C01-BEDB-4616-A6D6-7267D82CFB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61112" y="2554146"/>
            <a:ext cx="4032051" cy="3228538"/>
          </a:xfrm>
          <a:prstGeom prst="rect">
            <a:avLst/>
          </a:prstGeom>
          <a:ln w="28575">
            <a:solidFill>
              <a:schemeClr val="tx1"/>
            </a:solidFill>
          </a:ln>
          <a:effectLst>
            <a:outerShdw blurRad="292100" dist="139700" dir="2700000" algn="tl" rotWithShape="0">
              <a:srgbClr val="333333">
                <a:alpha val="65000"/>
              </a:srgbClr>
            </a:outerShdw>
          </a:effectLst>
        </p:spPr>
      </p:pic>
      <p:cxnSp>
        <p:nvCxnSpPr>
          <p:cNvPr id="54404" name="מחבר ישר 54403">
            <a:extLst>
              <a:ext uri="{FF2B5EF4-FFF2-40B4-BE49-F238E27FC236}">
                <a16:creationId xmlns:a16="http://schemas.microsoft.com/office/drawing/2014/main" id="{59E48103-7EDE-466F-80E8-1C3B8FFCAF9B}"/>
              </a:ext>
            </a:extLst>
          </p:cNvPr>
          <p:cNvCxnSpPr/>
          <p:nvPr/>
        </p:nvCxnSpPr>
        <p:spPr>
          <a:xfrm flipH="1">
            <a:off x="2843808" y="4168415"/>
            <a:ext cx="720080" cy="7200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7" name="מחבר ישר 196">
            <a:extLst>
              <a:ext uri="{FF2B5EF4-FFF2-40B4-BE49-F238E27FC236}">
                <a16:creationId xmlns:a16="http://schemas.microsoft.com/office/drawing/2014/main" id="{26C190A0-5F97-4028-ABFE-352884036939}"/>
              </a:ext>
            </a:extLst>
          </p:cNvPr>
          <p:cNvCxnSpPr>
            <a:cxnSpLocks/>
          </p:cNvCxnSpPr>
          <p:nvPr/>
        </p:nvCxnSpPr>
        <p:spPr>
          <a:xfrm>
            <a:off x="3059832" y="4168415"/>
            <a:ext cx="720080" cy="7200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0" name="מחבר ישר 199">
            <a:extLst>
              <a:ext uri="{FF2B5EF4-FFF2-40B4-BE49-F238E27FC236}">
                <a16:creationId xmlns:a16="http://schemas.microsoft.com/office/drawing/2014/main" id="{68CE82EE-DBDA-4989-8332-69E26BA0B6B8}"/>
              </a:ext>
            </a:extLst>
          </p:cNvPr>
          <p:cNvCxnSpPr>
            <a:cxnSpLocks/>
          </p:cNvCxnSpPr>
          <p:nvPr/>
        </p:nvCxnSpPr>
        <p:spPr>
          <a:xfrm>
            <a:off x="2051720" y="4168415"/>
            <a:ext cx="720080" cy="7200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1" name="מחבר ישר 200">
            <a:extLst>
              <a:ext uri="{FF2B5EF4-FFF2-40B4-BE49-F238E27FC236}">
                <a16:creationId xmlns:a16="http://schemas.microsoft.com/office/drawing/2014/main" id="{46FB9EAC-8176-4D8C-9880-75776CF9B4DF}"/>
              </a:ext>
            </a:extLst>
          </p:cNvPr>
          <p:cNvCxnSpPr>
            <a:cxnSpLocks/>
          </p:cNvCxnSpPr>
          <p:nvPr/>
        </p:nvCxnSpPr>
        <p:spPr>
          <a:xfrm>
            <a:off x="2555776" y="4170780"/>
            <a:ext cx="720080" cy="7200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2" name="מחבר ישר 201">
            <a:extLst>
              <a:ext uri="{FF2B5EF4-FFF2-40B4-BE49-F238E27FC236}">
                <a16:creationId xmlns:a16="http://schemas.microsoft.com/office/drawing/2014/main" id="{E49E81DB-B808-4DF1-A7DF-5BAA912EA920}"/>
              </a:ext>
            </a:extLst>
          </p:cNvPr>
          <p:cNvCxnSpPr>
            <a:cxnSpLocks/>
          </p:cNvCxnSpPr>
          <p:nvPr/>
        </p:nvCxnSpPr>
        <p:spPr>
          <a:xfrm>
            <a:off x="2411760" y="2274300"/>
            <a:ext cx="432048"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04" name="מציין מיקום תוכן 9">
            <a:extLst>
              <a:ext uri="{FF2B5EF4-FFF2-40B4-BE49-F238E27FC236}">
                <a16:creationId xmlns:a16="http://schemas.microsoft.com/office/drawing/2014/main" id="{B4A526A6-FA2A-4C25-93CB-DD9D5A00D739}"/>
              </a:ext>
            </a:extLst>
          </p:cNvPr>
          <p:cNvSpPr txBox="1">
            <a:spLocks/>
          </p:cNvSpPr>
          <p:nvPr/>
        </p:nvSpPr>
        <p:spPr bwMode="auto">
          <a:xfrm>
            <a:off x="2843808" y="2099063"/>
            <a:ext cx="1692188" cy="382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182563" algn="r" rtl="1"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r" rtl="1"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r" rtl="1" eaLnBrk="1" fontAlgn="base" hangingPunct="1">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r" rtl="1"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r" rtl="1"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65125" lvl="1" indent="0">
              <a:buNone/>
            </a:pPr>
            <a:r>
              <a:rPr lang="he-IL" sz="1400" b="1" dirty="0"/>
              <a:t>יתרים בעיתיים</a:t>
            </a:r>
            <a:endParaRPr lang="en-US" sz="1400" b="1" dirty="0">
              <a:cs typeface="Gisha" pitchFamily="34" charset="-79"/>
            </a:endParaRPr>
          </a:p>
          <a:p>
            <a:pPr lvl="1"/>
            <a:endParaRPr lang="en-US" sz="1200" dirty="0">
              <a:cs typeface="Gisha" pitchFamily="34" charset="-79"/>
            </a:endParaRPr>
          </a:p>
          <a:p>
            <a:pPr>
              <a:buFont typeface="Georgia" pitchFamily="18" charset="0"/>
              <a:buNone/>
            </a:pPr>
            <a:r>
              <a:rPr lang="he-IL" sz="1200" dirty="0"/>
              <a:t> </a:t>
            </a:r>
            <a:endParaRPr lang="en-US" sz="1200" dirty="0">
              <a:cs typeface="Gisha" pitchFamily="34" charset="-79"/>
            </a:endParaRPr>
          </a:p>
          <a:p>
            <a:endParaRPr lang="he-IL" sz="1200" dirty="0"/>
          </a:p>
        </p:txBody>
      </p:sp>
      <p:sp>
        <p:nvSpPr>
          <p:cNvPr id="54409" name="אליפסה 54408">
            <a:extLst>
              <a:ext uri="{FF2B5EF4-FFF2-40B4-BE49-F238E27FC236}">
                <a16:creationId xmlns:a16="http://schemas.microsoft.com/office/drawing/2014/main" id="{BBE853DF-7C0D-4447-92A4-EC7EEA91BA3E}"/>
              </a:ext>
            </a:extLst>
          </p:cNvPr>
          <p:cNvSpPr/>
          <p:nvPr/>
        </p:nvSpPr>
        <p:spPr>
          <a:xfrm>
            <a:off x="3707705" y="4817670"/>
            <a:ext cx="144016" cy="144016"/>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8" name="אליפסה 207">
            <a:extLst>
              <a:ext uri="{FF2B5EF4-FFF2-40B4-BE49-F238E27FC236}">
                <a16:creationId xmlns:a16="http://schemas.microsoft.com/office/drawing/2014/main" id="{9D33B0BB-9ED1-4040-9373-E14A088B1F24}"/>
              </a:ext>
            </a:extLst>
          </p:cNvPr>
          <p:cNvSpPr/>
          <p:nvPr/>
        </p:nvSpPr>
        <p:spPr>
          <a:xfrm>
            <a:off x="3203649" y="4817670"/>
            <a:ext cx="144016" cy="144016"/>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9" name="אליפסה 208">
            <a:extLst>
              <a:ext uri="{FF2B5EF4-FFF2-40B4-BE49-F238E27FC236}">
                <a16:creationId xmlns:a16="http://schemas.microsoft.com/office/drawing/2014/main" id="{C2E47FC5-4E47-4F93-A60E-56202AF543E0}"/>
              </a:ext>
            </a:extLst>
          </p:cNvPr>
          <p:cNvSpPr/>
          <p:nvPr/>
        </p:nvSpPr>
        <p:spPr>
          <a:xfrm>
            <a:off x="2718998" y="4793211"/>
            <a:ext cx="192934" cy="19293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0" name="אליפסה 209">
            <a:extLst>
              <a:ext uri="{FF2B5EF4-FFF2-40B4-BE49-F238E27FC236}">
                <a16:creationId xmlns:a16="http://schemas.microsoft.com/office/drawing/2014/main" id="{54597879-E2A1-4320-AFD3-471D68521793}"/>
              </a:ext>
            </a:extLst>
          </p:cNvPr>
          <p:cNvSpPr/>
          <p:nvPr/>
        </p:nvSpPr>
        <p:spPr>
          <a:xfrm>
            <a:off x="3209346" y="4335521"/>
            <a:ext cx="192934" cy="19293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4411" name="מחבר חץ ישר 54410">
            <a:extLst>
              <a:ext uri="{FF2B5EF4-FFF2-40B4-BE49-F238E27FC236}">
                <a16:creationId xmlns:a16="http://schemas.microsoft.com/office/drawing/2014/main" id="{78448B21-0268-49E6-8567-F2C0D7427F84}"/>
              </a:ext>
            </a:extLst>
          </p:cNvPr>
          <p:cNvCxnSpPr>
            <a:cxnSpLocks/>
          </p:cNvCxnSpPr>
          <p:nvPr/>
        </p:nvCxnSpPr>
        <p:spPr>
          <a:xfrm>
            <a:off x="3592338" y="5010604"/>
            <a:ext cx="187574"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מחבר חץ ישר 216">
            <a:extLst>
              <a:ext uri="{FF2B5EF4-FFF2-40B4-BE49-F238E27FC236}">
                <a16:creationId xmlns:a16="http://schemas.microsoft.com/office/drawing/2014/main" id="{5F8442DF-5BDA-49D3-84DC-3FFCF44901A8}"/>
              </a:ext>
            </a:extLst>
          </p:cNvPr>
          <p:cNvCxnSpPr>
            <a:cxnSpLocks/>
          </p:cNvCxnSpPr>
          <p:nvPr/>
        </p:nvCxnSpPr>
        <p:spPr>
          <a:xfrm>
            <a:off x="3779713" y="4962370"/>
            <a:ext cx="0" cy="96467"/>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1" name="מציין מיקום תוכן 9">
            <a:extLst>
              <a:ext uri="{FF2B5EF4-FFF2-40B4-BE49-F238E27FC236}">
                <a16:creationId xmlns:a16="http://schemas.microsoft.com/office/drawing/2014/main" id="{6D15D0CC-4A57-48C2-B5EA-250AE36F0310}"/>
              </a:ext>
            </a:extLst>
          </p:cNvPr>
          <p:cNvSpPr txBox="1">
            <a:spLocks/>
          </p:cNvSpPr>
          <p:nvPr/>
        </p:nvSpPr>
        <p:spPr bwMode="auto">
          <a:xfrm>
            <a:off x="3347665" y="5464136"/>
            <a:ext cx="900299" cy="382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182563" algn="r" rtl="1"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r" rtl="1"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r" rtl="1" eaLnBrk="1" fontAlgn="base" hangingPunct="1">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r" rtl="1"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r" rtl="1"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65125" lvl="1" indent="0">
              <a:buNone/>
            </a:pPr>
            <a:r>
              <a:rPr lang="he-IL" sz="700" b="1" dirty="0"/>
              <a:t>82 ס"מ</a:t>
            </a:r>
            <a:endParaRPr lang="en-US" sz="700" b="1" dirty="0">
              <a:cs typeface="Gisha" pitchFamily="34" charset="-79"/>
            </a:endParaRPr>
          </a:p>
          <a:p>
            <a:pPr lvl="1"/>
            <a:endParaRPr lang="en-US" sz="1200" dirty="0">
              <a:cs typeface="Gisha" pitchFamily="34" charset="-79"/>
            </a:endParaRPr>
          </a:p>
          <a:p>
            <a:pPr>
              <a:buFont typeface="Georgia" pitchFamily="18" charset="0"/>
              <a:buNone/>
            </a:pPr>
            <a:r>
              <a:rPr lang="he-IL" sz="1200" dirty="0"/>
              <a:t> </a:t>
            </a:r>
            <a:endParaRPr lang="en-US" sz="1200" dirty="0">
              <a:cs typeface="Gisha" pitchFamily="34" charset="-79"/>
            </a:endParaRPr>
          </a:p>
          <a:p>
            <a:endParaRPr lang="he-IL" sz="1200" dirty="0"/>
          </a:p>
        </p:txBody>
      </p:sp>
      <p:cxnSp>
        <p:nvCxnSpPr>
          <p:cNvPr id="222" name="מחבר חץ ישר 221">
            <a:extLst>
              <a:ext uri="{FF2B5EF4-FFF2-40B4-BE49-F238E27FC236}">
                <a16:creationId xmlns:a16="http://schemas.microsoft.com/office/drawing/2014/main" id="{842446C5-0567-4CEA-9762-C01B620B8FAE}"/>
              </a:ext>
            </a:extLst>
          </p:cNvPr>
          <p:cNvCxnSpPr>
            <a:cxnSpLocks/>
          </p:cNvCxnSpPr>
          <p:nvPr/>
        </p:nvCxnSpPr>
        <p:spPr>
          <a:xfrm>
            <a:off x="3696055" y="5010604"/>
            <a:ext cx="0" cy="504056"/>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כותרת 1">
            <a:extLst>
              <a:ext uri="{FF2B5EF4-FFF2-40B4-BE49-F238E27FC236}">
                <a16:creationId xmlns:a16="http://schemas.microsoft.com/office/drawing/2014/main" id="{BE091BF0-5994-4C27-A0A8-0556D91D0E0B}"/>
              </a:ext>
            </a:extLst>
          </p:cNvPr>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26" name="כותרת 1">
            <a:extLst>
              <a:ext uri="{FF2B5EF4-FFF2-40B4-BE49-F238E27FC236}">
                <a16:creationId xmlns:a16="http://schemas.microsoft.com/office/drawing/2014/main" id="{738BC1D8-25F0-4FF2-9844-8A3CA4F68304}"/>
              </a:ext>
            </a:extLst>
          </p:cNvPr>
          <p:cNvSpPr txBox="1">
            <a:spLocks/>
          </p:cNvSpPr>
          <p:nvPr/>
        </p:nvSpPr>
        <p:spPr>
          <a:xfrm>
            <a:off x="1591563" y="403241"/>
            <a:ext cx="5943613" cy="785796"/>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fontAlgn="auto">
              <a:spcAft>
                <a:spcPts val="0"/>
              </a:spcAft>
              <a:buClr>
                <a:schemeClr val="accent6">
                  <a:lumMod val="75000"/>
                </a:schemeClr>
              </a:buClr>
              <a:defRPr/>
            </a:pPr>
            <a:r>
              <a:rPr lang="he-IL" sz="3600" dirty="0"/>
              <a:t>שרטוטי מפות – מפת יתרים</a:t>
            </a:r>
          </a:p>
        </p:txBody>
      </p:sp>
      <p:cxnSp>
        <p:nvCxnSpPr>
          <p:cNvPr id="27" name="מחבר ישר 26">
            <a:extLst>
              <a:ext uri="{FF2B5EF4-FFF2-40B4-BE49-F238E27FC236}">
                <a16:creationId xmlns:a16="http://schemas.microsoft.com/office/drawing/2014/main" id="{5247C020-43D7-4FBC-923A-71D48CB39F6E}"/>
              </a:ext>
            </a:extLst>
          </p:cNvPr>
          <p:cNvCxnSpPr/>
          <p:nvPr/>
        </p:nvCxnSpPr>
        <p:spPr>
          <a:xfrm flipH="1" flipV="1">
            <a:off x="13143"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28" name="מחבר ישר 27">
            <a:extLst>
              <a:ext uri="{FF2B5EF4-FFF2-40B4-BE49-F238E27FC236}">
                <a16:creationId xmlns:a16="http://schemas.microsoft.com/office/drawing/2014/main" id="{A6BDF9F6-D15E-447C-8F93-14BB9BF3DD90}"/>
              </a:ext>
            </a:extLst>
          </p:cNvPr>
          <p:cNvCxnSpPr/>
          <p:nvPr/>
        </p:nvCxnSpPr>
        <p:spPr>
          <a:xfrm flipH="1">
            <a:off x="13143"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29" name="קבוצה 28">
            <a:extLst>
              <a:ext uri="{FF2B5EF4-FFF2-40B4-BE49-F238E27FC236}">
                <a16:creationId xmlns:a16="http://schemas.microsoft.com/office/drawing/2014/main" id="{E750491E-B135-4D7D-8B01-34E489F49455}"/>
              </a:ext>
            </a:extLst>
          </p:cNvPr>
          <p:cNvGrpSpPr/>
          <p:nvPr/>
        </p:nvGrpSpPr>
        <p:grpSpPr>
          <a:xfrm>
            <a:off x="122908" y="93298"/>
            <a:ext cx="1448468" cy="1416136"/>
            <a:chOff x="3563888" y="-99392"/>
            <a:chExt cx="1944216" cy="1900818"/>
          </a:xfrm>
        </p:grpSpPr>
        <p:sp>
          <p:nvSpPr>
            <p:cNvPr id="30" name="אליפסה 29">
              <a:extLst>
                <a:ext uri="{FF2B5EF4-FFF2-40B4-BE49-F238E27FC236}">
                  <a16:creationId xmlns:a16="http://schemas.microsoft.com/office/drawing/2014/main" id="{82E5D374-E433-4FA0-827F-C32F104EF88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1" name="תמונה 6" descr="בטיחות ומקצועיות">
              <a:extLst>
                <a:ext uri="{FF2B5EF4-FFF2-40B4-BE49-F238E27FC236}">
                  <a16:creationId xmlns:a16="http://schemas.microsoft.com/office/drawing/2014/main" id="{A64A4C79-A990-4F4E-BFDB-7066DB4F4A0A}"/>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32" name="תמונה 31">
            <a:extLst>
              <a:ext uri="{FF2B5EF4-FFF2-40B4-BE49-F238E27FC236}">
                <a16:creationId xmlns:a16="http://schemas.microsoft.com/office/drawing/2014/main" id="{4DD82076-C79F-4F32-911F-387B09213BB1}"/>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55364" y="-40245"/>
            <a:ext cx="1666875" cy="1547813"/>
          </a:xfrm>
          <a:prstGeom prst="rect">
            <a:avLst/>
          </a:prstGeom>
        </p:spPr>
      </p:pic>
      <p:sp>
        <p:nvSpPr>
          <p:cNvPr id="35" name="מציין מיקום תוכן 9">
            <a:extLst>
              <a:ext uri="{FF2B5EF4-FFF2-40B4-BE49-F238E27FC236}">
                <a16:creationId xmlns:a16="http://schemas.microsoft.com/office/drawing/2014/main" id="{D9C0F274-D202-4717-BA25-662C9D00AD2A}"/>
              </a:ext>
            </a:extLst>
          </p:cNvPr>
          <p:cNvSpPr>
            <a:spLocks noGrp="1"/>
          </p:cNvSpPr>
          <p:nvPr>
            <p:ph sz="quarter" idx="13"/>
          </p:nvPr>
        </p:nvSpPr>
        <p:spPr>
          <a:xfrm>
            <a:off x="971600" y="1517820"/>
            <a:ext cx="7677150" cy="503238"/>
          </a:xfrm>
        </p:spPr>
        <p:txBody>
          <a:bodyPr/>
          <a:lstStyle/>
          <a:p>
            <a:pPr lvl="1"/>
            <a:r>
              <a:rPr lang="he-IL" sz="3200" b="1" dirty="0"/>
              <a:t>מפת יתרים – מה אני רואה ?</a:t>
            </a:r>
            <a:r>
              <a:rPr lang="en-US" sz="3200" b="1" dirty="0"/>
              <a:t> </a:t>
            </a:r>
            <a:endParaRPr lang="en-US" sz="3200" b="1" dirty="0">
              <a:cs typeface="Gisha" pitchFamily="34" charset="-79"/>
            </a:endParaRPr>
          </a:p>
          <a:p>
            <a:pPr lvl="1"/>
            <a:endParaRPr lang="en-US" sz="1200" dirty="0">
              <a:cs typeface="Gisha" pitchFamily="34" charset="-79"/>
            </a:endParaRPr>
          </a:p>
          <a:p>
            <a:pPr>
              <a:buFont typeface="Georgia" pitchFamily="18" charset="0"/>
              <a:buNone/>
            </a:pPr>
            <a:r>
              <a:rPr lang="he-IL" sz="1200" dirty="0"/>
              <a:t> </a:t>
            </a:r>
            <a:endParaRPr lang="en-US" sz="1200" dirty="0">
              <a:cs typeface="Gisha" pitchFamily="34" charset="-79"/>
            </a:endParaRPr>
          </a:p>
          <a:p>
            <a:endParaRPr lang="he-IL" sz="1200" dirty="0"/>
          </a:p>
        </p:txBody>
      </p:sp>
      <p:sp>
        <p:nvSpPr>
          <p:cNvPr id="33" name="Rectangle 2">
            <a:extLst>
              <a:ext uri="{FF2B5EF4-FFF2-40B4-BE49-F238E27FC236}">
                <a16:creationId xmlns:a16="http://schemas.microsoft.com/office/drawing/2014/main" id="{D45DD02A-23E7-455B-934E-61F69E123BC6}"/>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34" name="מחבר ישר 33">
            <a:extLst>
              <a:ext uri="{FF2B5EF4-FFF2-40B4-BE49-F238E27FC236}">
                <a16:creationId xmlns:a16="http://schemas.microsoft.com/office/drawing/2014/main" id="{5C81E629-F4BB-4735-A33F-F9A5CC1506AE}"/>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36" name="מחבר ישר 35">
            <a:extLst>
              <a:ext uri="{FF2B5EF4-FFF2-40B4-BE49-F238E27FC236}">
                <a16:creationId xmlns:a16="http://schemas.microsoft.com/office/drawing/2014/main" id="{36475CCB-35F1-4188-944E-FC6BBE82B4E1}"/>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25871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base">
                                        <p:cTn id="7" dur="500" fill="hold"/>
                                        <p:tgtEl>
                                          <p:spTgt spid="202"/>
                                        </p:tgtEl>
                                        <p:attrNameLst>
                                          <p:attrName>ppt_x</p:attrName>
                                        </p:attrNameLst>
                                      </p:cBhvr>
                                      <p:tavLst>
                                        <p:tav tm="0">
                                          <p:val>
                                            <p:strVal val="#ppt_x"/>
                                          </p:val>
                                        </p:tav>
                                        <p:tav tm="100000">
                                          <p:val>
                                            <p:strVal val="#ppt_x"/>
                                          </p:val>
                                        </p:tav>
                                      </p:tavLst>
                                    </p:anim>
                                    <p:anim calcmode="lin" valueType="num">
                                      <p:cBhvr additive="base">
                                        <p:cTn id="8" dur="500" fill="hold"/>
                                        <p:tgtEl>
                                          <p:spTgt spid="2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
                                        </p:tgtEl>
                                        <p:attrNameLst>
                                          <p:attrName>style.visibility</p:attrName>
                                        </p:attrNameLst>
                                      </p:cBhvr>
                                      <p:to>
                                        <p:strVal val="visible"/>
                                      </p:to>
                                    </p:set>
                                    <p:anim calcmode="lin" valueType="num">
                                      <p:cBhvr additive="base">
                                        <p:cTn id="11" dur="500" fill="hold"/>
                                        <p:tgtEl>
                                          <p:spTgt spid="204"/>
                                        </p:tgtEl>
                                        <p:attrNameLst>
                                          <p:attrName>ppt_x</p:attrName>
                                        </p:attrNameLst>
                                      </p:cBhvr>
                                      <p:tavLst>
                                        <p:tav tm="0">
                                          <p:val>
                                            <p:strVal val="#ppt_x"/>
                                          </p:val>
                                        </p:tav>
                                        <p:tav tm="100000">
                                          <p:val>
                                            <p:strVal val="#ppt_x"/>
                                          </p:val>
                                        </p:tav>
                                      </p:tavLst>
                                    </p:anim>
                                    <p:anim calcmode="lin" valueType="num">
                                      <p:cBhvr additive="base">
                                        <p:cTn id="12" dur="500" fill="hold"/>
                                        <p:tgtEl>
                                          <p:spTgt spid="20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0"/>
                                        </p:tgtEl>
                                        <p:attrNameLst>
                                          <p:attrName>style.visibility</p:attrName>
                                        </p:attrNameLst>
                                      </p:cBhvr>
                                      <p:to>
                                        <p:strVal val="visible"/>
                                      </p:to>
                                    </p:set>
                                    <p:anim calcmode="lin" valueType="num">
                                      <p:cBhvr additive="base">
                                        <p:cTn id="15" dur="500" fill="hold"/>
                                        <p:tgtEl>
                                          <p:spTgt spid="200"/>
                                        </p:tgtEl>
                                        <p:attrNameLst>
                                          <p:attrName>ppt_x</p:attrName>
                                        </p:attrNameLst>
                                      </p:cBhvr>
                                      <p:tavLst>
                                        <p:tav tm="0">
                                          <p:val>
                                            <p:strVal val="#ppt_x"/>
                                          </p:val>
                                        </p:tav>
                                        <p:tav tm="100000">
                                          <p:val>
                                            <p:strVal val="#ppt_x"/>
                                          </p:val>
                                        </p:tav>
                                      </p:tavLst>
                                    </p:anim>
                                    <p:anim calcmode="lin" valueType="num">
                                      <p:cBhvr additive="base">
                                        <p:cTn id="16" dur="500" fill="hold"/>
                                        <p:tgtEl>
                                          <p:spTgt spid="20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1"/>
                                        </p:tgtEl>
                                        <p:attrNameLst>
                                          <p:attrName>style.visibility</p:attrName>
                                        </p:attrNameLst>
                                      </p:cBhvr>
                                      <p:to>
                                        <p:strVal val="visible"/>
                                      </p:to>
                                    </p:set>
                                    <p:anim calcmode="lin" valueType="num">
                                      <p:cBhvr additive="base">
                                        <p:cTn id="19" dur="500" fill="hold"/>
                                        <p:tgtEl>
                                          <p:spTgt spid="201"/>
                                        </p:tgtEl>
                                        <p:attrNameLst>
                                          <p:attrName>ppt_x</p:attrName>
                                        </p:attrNameLst>
                                      </p:cBhvr>
                                      <p:tavLst>
                                        <p:tav tm="0">
                                          <p:val>
                                            <p:strVal val="#ppt_x"/>
                                          </p:val>
                                        </p:tav>
                                        <p:tav tm="100000">
                                          <p:val>
                                            <p:strVal val="#ppt_x"/>
                                          </p:val>
                                        </p:tav>
                                      </p:tavLst>
                                    </p:anim>
                                    <p:anim calcmode="lin" valueType="num">
                                      <p:cBhvr additive="base">
                                        <p:cTn id="20" dur="500" fill="hold"/>
                                        <p:tgtEl>
                                          <p:spTgt spid="20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7"/>
                                        </p:tgtEl>
                                        <p:attrNameLst>
                                          <p:attrName>style.visibility</p:attrName>
                                        </p:attrNameLst>
                                      </p:cBhvr>
                                      <p:to>
                                        <p:strVal val="visible"/>
                                      </p:to>
                                    </p:set>
                                    <p:anim calcmode="lin" valueType="num">
                                      <p:cBhvr additive="base">
                                        <p:cTn id="23" dur="500" fill="hold"/>
                                        <p:tgtEl>
                                          <p:spTgt spid="197"/>
                                        </p:tgtEl>
                                        <p:attrNameLst>
                                          <p:attrName>ppt_x</p:attrName>
                                        </p:attrNameLst>
                                      </p:cBhvr>
                                      <p:tavLst>
                                        <p:tav tm="0">
                                          <p:val>
                                            <p:strVal val="#ppt_x"/>
                                          </p:val>
                                        </p:tav>
                                        <p:tav tm="100000">
                                          <p:val>
                                            <p:strVal val="#ppt_x"/>
                                          </p:val>
                                        </p:tav>
                                      </p:tavLst>
                                    </p:anim>
                                    <p:anim calcmode="lin" valueType="num">
                                      <p:cBhvr additive="base">
                                        <p:cTn id="24" dur="500" fill="hold"/>
                                        <p:tgtEl>
                                          <p:spTgt spid="19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404"/>
                                        </p:tgtEl>
                                        <p:attrNameLst>
                                          <p:attrName>style.visibility</p:attrName>
                                        </p:attrNameLst>
                                      </p:cBhvr>
                                      <p:to>
                                        <p:strVal val="visible"/>
                                      </p:to>
                                    </p:set>
                                    <p:anim calcmode="lin" valueType="num">
                                      <p:cBhvr additive="base">
                                        <p:cTn id="27" dur="500" fill="hold"/>
                                        <p:tgtEl>
                                          <p:spTgt spid="54404"/>
                                        </p:tgtEl>
                                        <p:attrNameLst>
                                          <p:attrName>ppt_x</p:attrName>
                                        </p:attrNameLst>
                                      </p:cBhvr>
                                      <p:tavLst>
                                        <p:tav tm="0">
                                          <p:val>
                                            <p:strVal val="#ppt_x"/>
                                          </p:val>
                                        </p:tav>
                                        <p:tav tm="100000">
                                          <p:val>
                                            <p:strVal val="#ppt_x"/>
                                          </p:val>
                                        </p:tav>
                                      </p:tavLst>
                                    </p:anim>
                                    <p:anim calcmode="lin" valueType="num">
                                      <p:cBhvr additive="base">
                                        <p:cTn id="28" dur="500" fill="hold"/>
                                        <p:tgtEl>
                                          <p:spTgt spid="5440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0"/>
                                        </p:tgtEl>
                                        <p:attrNameLst>
                                          <p:attrName>style.visibility</p:attrName>
                                        </p:attrNameLst>
                                      </p:cBhvr>
                                      <p:to>
                                        <p:strVal val="visible"/>
                                      </p:to>
                                    </p:set>
                                    <p:anim calcmode="lin" valueType="num">
                                      <p:cBhvr additive="base">
                                        <p:cTn id="33" dur="500" fill="hold"/>
                                        <p:tgtEl>
                                          <p:spTgt spid="210"/>
                                        </p:tgtEl>
                                        <p:attrNameLst>
                                          <p:attrName>ppt_x</p:attrName>
                                        </p:attrNameLst>
                                      </p:cBhvr>
                                      <p:tavLst>
                                        <p:tav tm="0">
                                          <p:val>
                                            <p:strVal val="#ppt_x"/>
                                          </p:val>
                                        </p:tav>
                                        <p:tav tm="100000">
                                          <p:val>
                                            <p:strVal val="#ppt_x"/>
                                          </p:val>
                                        </p:tav>
                                      </p:tavLst>
                                    </p:anim>
                                    <p:anim calcmode="lin" valueType="num">
                                      <p:cBhvr additive="base">
                                        <p:cTn id="34" dur="500" fill="hold"/>
                                        <p:tgtEl>
                                          <p:spTgt spid="2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8"/>
                                        </p:tgtEl>
                                        <p:attrNameLst>
                                          <p:attrName>style.visibility</p:attrName>
                                        </p:attrNameLst>
                                      </p:cBhvr>
                                      <p:to>
                                        <p:strVal val="visible"/>
                                      </p:to>
                                    </p:set>
                                    <p:anim calcmode="lin" valueType="num">
                                      <p:cBhvr additive="base">
                                        <p:cTn id="37" dur="500" fill="hold"/>
                                        <p:tgtEl>
                                          <p:spTgt spid="208"/>
                                        </p:tgtEl>
                                        <p:attrNameLst>
                                          <p:attrName>ppt_x</p:attrName>
                                        </p:attrNameLst>
                                      </p:cBhvr>
                                      <p:tavLst>
                                        <p:tav tm="0">
                                          <p:val>
                                            <p:strVal val="#ppt_x"/>
                                          </p:val>
                                        </p:tav>
                                        <p:tav tm="100000">
                                          <p:val>
                                            <p:strVal val="#ppt_x"/>
                                          </p:val>
                                        </p:tav>
                                      </p:tavLst>
                                    </p:anim>
                                    <p:anim calcmode="lin" valueType="num">
                                      <p:cBhvr additive="base">
                                        <p:cTn id="38" dur="500" fill="hold"/>
                                        <p:tgtEl>
                                          <p:spTgt spid="20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9"/>
                                        </p:tgtEl>
                                        <p:attrNameLst>
                                          <p:attrName>style.visibility</p:attrName>
                                        </p:attrNameLst>
                                      </p:cBhvr>
                                      <p:to>
                                        <p:strVal val="visible"/>
                                      </p:to>
                                    </p:set>
                                    <p:anim calcmode="lin" valueType="num">
                                      <p:cBhvr additive="base">
                                        <p:cTn id="41" dur="500" fill="hold"/>
                                        <p:tgtEl>
                                          <p:spTgt spid="209"/>
                                        </p:tgtEl>
                                        <p:attrNameLst>
                                          <p:attrName>ppt_x</p:attrName>
                                        </p:attrNameLst>
                                      </p:cBhvr>
                                      <p:tavLst>
                                        <p:tav tm="0">
                                          <p:val>
                                            <p:strVal val="#ppt_x"/>
                                          </p:val>
                                        </p:tav>
                                        <p:tav tm="100000">
                                          <p:val>
                                            <p:strVal val="#ppt_x"/>
                                          </p:val>
                                        </p:tav>
                                      </p:tavLst>
                                    </p:anim>
                                    <p:anim calcmode="lin" valueType="num">
                                      <p:cBhvr additive="base">
                                        <p:cTn id="42" dur="500" fill="hold"/>
                                        <p:tgtEl>
                                          <p:spTgt spid="20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409"/>
                                        </p:tgtEl>
                                        <p:attrNameLst>
                                          <p:attrName>style.visibility</p:attrName>
                                        </p:attrNameLst>
                                      </p:cBhvr>
                                      <p:to>
                                        <p:strVal val="visible"/>
                                      </p:to>
                                    </p:set>
                                    <p:anim calcmode="lin" valueType="num">
                                      <p:cBhvr additive="base">
                                        <p:cTn id="45" dur="500" fill="hold"/>
                                        <p:tgtEl>
                                          <p:spTgt spid="54409"/>
                                        </p:tgtEl>
                                        <p:attrNameLst>
                                          <p:attrName>ppt_x</p:attrName>
                                        </p:attrNameLst>
                                      </p:cBhvr>
                                      <p:tavLst>
                                        <p:tav tm="0">
                                          <p:val>
                                            <p:strVal val="#ppt_x"/>
                                          </p:val>
                                        </p:tav>
                                        <p:tav tm="100000">
                                          <p:val>
                                            <p:strVal val="#ppt_x"/>
                                          </p:val>
                                        </p:tav>
                                      </p:tavLst>
                                    </p:anim>
                                    <p:anim calcmode="lin" valueType="num">
                                      <p:cBhvr additive="base">
                                        <p:cTn id="46" dur="500" fill="hold"/>
                                        <p:tgtEl>
                                          <p:spTgt spid="5440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1"/>
                                        </p:tgtEl>
                                        <p:attrNameLst>
                                          <p:attrName>style.visibility</p:attrName>
                                        </p:attrNameLst>
                                      </p:cBhvr>
                                      <p:to>
                                        <p:strVal val="visible"/>
                                      </p:to>
                                    </p:set>
                                    <p:anim calcmode="lin" valueType="num">
                                      <p:cBhvr additive="base">
                                        <p:cTn id="49" dur="500" fill="hold"/>
                                        <p:tgtEl>
                                          <p:spTgt spid="221"/>
                                        </p:tgtEl>
                                        <p:attrNameLst>
                                          <p:attrName>ppt_x</p:attrName>
                                        </p:attrNameLst>
                                      </p:cBhvr>
                                      <p:tavLst>
                                        <p:tav tm="0">
                                          <p:val>
                                            <p:strVal val="#ppt_x"/>
                                          </p:val>
                                        </p:tav>
                                        <p:tav tm="100000">
                                          <p:val>
                                            <p:strVal val="#ppt_x"/>
                                          </p:val>
                                        </p:tav>
                                      </p:tavLst>
                                    </p:anim>
                                    <p:anim calcmode="lin" valueType="num">
                                      <p:cBhvr additive="base">
                                        <p:cTn id="50" dur="500" fill="hold"/>
                                        <p:tgtEl>
                                          <p:spTgt spid="22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4411"/>
                                        </p:tgtEl>
                                        <p:attrNameLst>
                                          <p:attrName>style.visibility</p:attrName>
                                        </p:attrNameLst>
                                      </p:cBhvr>
                                      <p:to>
                                        <p:strVal val="visible"/>
                                      </p:to>
                                    </p:set>
                                    <p:anim calcmode="lin" valueType="num">
                                      <p:cBhvr additive="base">
                                        <p:cTn id="53" dur="500" fill="hold"/>
                                        <p:tgtEl>
                                          <p:spTgt spid="54411"/>
                                        </p:tgtEl>
                                        <p:attrNameLst>
                                          <p:attrName>ppt_x</p:attrName>
                                        </p:attrNameLst>
                                      </p:cBhvr>
                                      <p:tavLst>
                                        <p:tav tm="0">
                                          <p:val>
                                            <p:strVal val="#ppt_x"/>
                                          </p:val>
                                        </p:tav>
                                        <p:tav tm="100000">
                                          <p:val>
                                            <p:strVal val="#ppt_x"/>
                                          </p:val>
                                        </p:tav>
                                      </p:tavLst>
                                    </p:anim>
                                    <p:anim calcmode="lin" valueType="num">
                                      <p:cBhvr additive="base">
                                        <p:cTn id="54" dur="500" fill="hold"/>
                                        <p:tgtEl>
                                          <p:spTgt spid="5441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17"/>
                                        </p:tgtEl>
                                        <p:attrNameLst>
                                          <p:attrName>style.visibility</p:attrName>
                                        </p:attrNameLst>
                                      </p:cBhvr>
                                      <p:to>
                                        <p:strVal val="visible"/>
                                      </p:to>
                                    </p:set>
                                    <p:anim calcmode="lin" valueType="num">
                                      <p:cBhvr additive="base">
                                        <p:cTn id="57" dur="500" fill="hold"/>
                                        <p:tgtEl>
                                          <p:spTgt spid="217"/>
                                        </p:tgtEl>
                                        <p:attrNameLst>
                                          <p:attrName>ppt_x</p:attrName>
                                        </p:attrNameLst>
                                      </p:cBhvr>
                                      <p:tavLst>
                                        <p:tav tm="0">
                                          <p:val>
                                            <p:strVal val="#ppt_x"/>
                                          </p:val>
                                        </p:tav>
                                        <p:tav tm="100000">
                                          <p:val>
                                            <p:strVal val="#ppt_x"/>
                                          </p:val>
                                        </p:tav>
                                      </p:tavLst>
                                    </p:anim>
                                    <p:anim calcmode="lin" valueType="num">
                                      <p:cBhvr additive="base">
                                        <p:cTn id="58" dur="500" fill="hold"/>
                                        <p:tgtEl>
                                          <p:spTgt spid="2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22"/>
                                        </p:tgtEl>
                                        <p:attrNameLst>
                                          <p:attrName>style.visibility</p:attrName>
                                        </p:attrNameLst>
                                      </p:cBhvr>
                                      <p:to>
                                        <p:strVal val="visible"/>
                                      </p:to>
                                    </p:set>
                                    <p:anim calcmode="lin" valueType="num">
                                      <p:cBhvr additive="base">
                                        <p:cTn id="61" dur="500" fill="hold"/>
                                        <p:tgtEl>
                                          <p:spTgt spid="222"/>
                                        </p:tgtEl>
                                        <p:attrNameLst>
                                          <p:attrName>ppt_x</p:attrName>
                                        </p:attrNameLst>
                                      </p:cBhvr>
                                      <p:tavLst>
                                        <p:tav tm="0">
                                          <p:val>
                                            <p:strVal val="#ppt_x"/>
                                          </p:val>
                                        </p:tav>
                                        <p:tav tm="100000">
                                          <p:val>
                                            <p:strVal val="#ppt_x"/>
                                          </p:val>
                                        </p:tav>
                                      </p:tavLst>
                                    </p:anim>
                                    <p:anim calcmode="lin" valueType="num">
                                      <p:cBhvr additive="base">
                                        <p:cTn id="62" dur="500" fill="hold"/>
                                        <p:tgtEl>
                                          <p:spTgt spid="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54409" grpId="0" animBg="1"/>
      <p:bldP spid="208" grpId="0" animBg="1"/>
      <p:bldP spid="209" grpId="0" animBg="1"/>
      <p:bldP spid="210" grpId="0" animBg="1"/>
      <p:bldP spid="2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437667" y="435118"/>
            <a:ext cx="5943613" cy="785796"/>
          </a:xfrm>
        </p:spPr>
        <p:txBody>
          <a:bodyPr rtlCol="0"/>
          <a:lstStyle/>
          <a:p>
            <a:pPr marL="320040" indent="-320040" eaLnBrk="1" fontAlgn="auto" hangingPunct="1">
              <a:spcAft>
                <a:spcPts val="0"/>
              </a:spcAft>
              <a:buClr>
                <a:schemeClr val="accent6">
                  <a:lumMod val="75000"/>
                </a:schemeClr>
              </a:buClr>
              <a:defRPr/>
            </a:pPr>
            <a:r>
              <a:rPr lang="he-IL" sz="3600" dirty="0"/>
              <a:t>שרטוטים– מפת קומות</a:t>
            </a:r>
          </a:p>
        </p:txBody>
      </p:sp>
      <p:sp>
        <p:nvSpPr>
          <p:cNvPr id="11" name="מציין מיקום תוכן 9"/>
          <p:cNvSpPr>
            <a:spLocks noGrp="1"/>
          </p:cNvSpPr>
          <p:nvPr>
            <p:ph sz="quarter" idx="13"/>
          </p:nvPr>
        </p:nvSpPr>
        <p:spPr>
          <a:xfrm>
            <a:off x="859206" y="1687514"/>
            <a:ext cx="7677150" cy="3475038"/>
          </a:xfrm>
        </p:spPr>
        <p:txBody>
          <a:bodyPr/>
          <a:lstStyle/>
          <a:p>
            <a:r>
              <a:rPr lang="he-IL" sz="2000" dirty="0"/>
              <a:t>כדי לשרטט את הקומות, נצטרך לפרוס את  המבנה כמו נקניק,   מלמעלה למטה, ובכל פעם שנוריד "פרוסה" נשרטט מחדש את מבט  על. </a:t>
            </a:r>
          </a:p>
          <a:p>
            <a:r>
              <a:rPr lang="he-IL" sz="2000" dirty="0"/>
              <a:t>חשוב להכין שרטוט של כל גובה שיש בו שינוי במבנה (בד"כ 1 מ'). </a:t>
            </a:r>
          </a:p>
          <a:p>
            <a:r>
              <a:rPr lang="he-IL" sz="2000" dirty="0"/>
              <a:t>בשרטוטים אלו תהיה התייחסות לאלמנטים הקיימים באותו גובה, כמו משטחי הליכה, ערסלים, סולמות. נתחשב כמובן בשינויים במתאר החיצוני של המבנה. </a:t>
            </a:r>
          </a:p>
          <a:p>
            <a:r>
              <a:rPr lang="he-IL" sz="2000" dirty="0"/>
              <a:t>יש ליצור מקרא עבור שרטוטים אלו כדי שמי שלא תכנן את המבנה יוכל להבין מה בדיוק קורה שם</a:t>
            </a:r>
            <a:r>
              <a:rPr lang="he-IL" sz="2000" b="1" dirty="0"/>
              <a:t>. </a:t>
            </a:r>
          </a:p>
          <a:p>
            <a:r>
              <a:rPr lang="he-IL" sz="2000" b="1" dirty="0"/>
              <a:t>כל קומה תשורטט על עמוד נפרד</a:t>
            </a:r>
            <a:r>
              <a:rPr lang="he-IL" sz="2000" dirty="0"/>
              <a:t>.</a:t>
            </a:r>
            <a:endParaRPr lang="en-US" sz="1200" dirty="0">
              <a:cs typeface="Gisha" pitchFamily="34" charset="-79"/>
            </a:endParaRPr>
          </a:p>
          <a:p>
            <a:pPr lvl="1"/>
            <a:endParaRPr lang="en-US" sz="1200" dirty="0">
              <a:cs typeface="Gisha" pitchFamily="34" charset="-79"/>
            </a:endParaRPr>
          </a:p>
          <a:p>
            <a:pPr>
              <a:buFont typeface="Georgia" pitchFamily="18" charset="0"/>
              <a:buNone/>
            </a:pPr>
            <a:endParaRPr lang="he-IL" sz="1200" dirty="0"/>
          </a:p>
        </p:txBody>
      </p:sp>
      <p:sp>
        <p:nvSpPr>
          <p:cNvPr id="4" name="כותרת 1"/>
          <p:cNvSpPr txBox="1">
            <a:spLocks/>
          </p:cNvSpPr>
          <p:nvPr/>
        </p:nvSpPr>
        <p:spPr>
          <a:xfrm>
            <a:off x="1043608" y="116632"/>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12" name="כותרת 1">
            <a:extLst>
              <a:ext uri="{FF2B5EF4-FFF2-40B4-BE49-F238E27FC236}">
                <a16:creationId xmlns:a16="http://schemas.microsoft.com/office/drawing/2014/main" id="{6E3D3794-9E4B-4715-898C-B1F7C5F5209F}"/>
              </a:ext>
            </a:extLst>
          </p:cNvPr>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3" name="מחבר ישר 12">
            <a:extLst>
              <a:ext uri="{FF2B5EF4-FFF2-40B4-BE49-F238E27FC236}">
                <a16:creationId xmlns:a16="http://schemas.microsoft.com/office/drawing/2014/main" id="{8781EFFE-66FE-4E19-9D05-AF31A6D1A7AB}"/>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4" name="מחבר ישר 13">
            <a:extLst>
              <a:ext uri="{FF2B5EF4-FFF2-40B4-BE49-F238E27FC236}">
                <a16:creationId xmlns:a16="http://schemas.microsoft.com/office/drawing/2014/main" id="{3CD0FE6F-0CD9-43D9-82E0-5D3E5A226CA0}"/>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89D5D8BD-290C-4CF5-ABBD-A3B9AE008B81}"/>
              </a:ext>
            </a:extLst>
          </p:cNvPr>
          <p:cNvGrpSpPr/>
          <p:nvPr/>
        </p:nvGrpSpPr>
        <p:grpSpPr>
          <a:xfrm>
            <a:off x="109765" y="93298"/>
            <a:ext cx="1448468" cy="1416136"/>
            <a:chOff x="3563888" y="-99392"/>
            <a:chExt cx="1944216" cy="1900818"/>
          </a:xfrm>
        </p:grpSpPr>
        <p:sp>
          <p:nvSpPr>
            <p:cNvPr id="16" name="אליפסה 15">
              <a:extLst>
                <a:ext uri="{FF2B5EF4-FFF2-40B4-BE49-F238E27FC236}">
                  <a16:creationId xmlns:a16="http://schemas.microsoft.com/office/drawing/2014/main" id="{A186192A-6848-49B1-B05F-57D0E1646E5C}"/>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6" descr="בטיחות ומקצועיות">
              <a:extLst>
                <a:ext uri="{FF2B5EF4-FFF2-40B4-BE49-F238E27FC236}">
                  <a16:creationId xmlns:a16="http://schemas.microsoft.com/office/drawing/2014/main" id="{39679983-4742-445B-9C93-9A5BEEB478C4}"/>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65F57338-5F59-4D9D-9A61-8DBBC05A717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40245"/>
            <a:ext cx="1666875" cy="1547813"/>
          </a:xfrm>
          <a:prstGeom prst="rect">
            <a:avLst/>
          </a:prstGeom>
        </p:spPr>
      </p:pic>
      <p:sp>
        <p:nvSpPr>
          <p:cNvPr id="19" name="Rectangle 2">
            <a:extLst>
              <a:ext uri="{FF2B5EF4-FFF2-40B4-BE49-F238E27FC236}">
                <a16:creationId xmlns:a16="http://schemas.microsoft.com/office/drawing/2014/main" id="{2AF836AB-C939-48FB-87A6-C4675B09A9EC}"/>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0" name="מחבר ישר 19">
            <a:extLst>
              <a:ext uri="{FF2B5EF4-FFF2-40B4-BE49-F238E27FC236}">
                <a16:creationId xmlns:a16="http://schemas.microsoft.com/office/drawing/2014/main" id="{786E14B1-D066-4BDA-BB76-68C4FC5C35BE}"/>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1" name="מחבר ישר 20">
            <a:extLst>
              <a:ext uri="{FF2B5EF4-FFF2-40B4-BE49-F238E27FC236}">
                <a16:creationId xmlns:a16="http://schemas.microsoft.com/office/drawing/2014/main" id="{B8EBF23B-AEFC-43E5-AEE3-63CAF3ED5832}"/>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58452" y="447757"/>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מפת קומות</a:t>
            </a:r>
          </a:p>
        </p:txBody>
      </p:sp>
      <p:sp>
        <p:nvSpPr>
          <p:cNvPr id="4" name="כותרת 1"/>
          <p:cNvSpPr txBox="1">
            <a:spLocks/>
          </p:cNvSpPr>
          <p:nvPr/>
        </p:nvSpPr>
        <p:spPr>
          <a:xfrm>
            <a:off x="1043608" y="116632"/>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4" name="מחבר ישר 13">
            <a:extLst>
              <a:ext uri="{FF2B5EF4-FFF2-40B4-BE49-F238E27FC236}">
                <a16:creationId xmlns:a16="http://schemas.microsoft.com/office/drawing/2014/main" id="{68E158BD-9EF3-4565-A697-8D7A7C9DD688}"/>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5" name="מחבר ישר 14">
            <a:extLst>
              <a:ext uri="{FF2B5EF4-FFF2-40B4-BE49-F238E27FC236}">
                <a16:creationId xmlns:a16="http://schemas.microsoft.com/office/drawing/2014/main" id="{3323D58E-672A-4BEE-B53B-69E1ABB7D999}"/>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6" name="קבוצה 15">
            <a:extLst>
              <a:ext uri="{FF2B5EF4-FFF2-40B4-BE49-F238E27FC236}">
                <a16:creationId xmlns:a16="http://schemas.microsoft.com/office/drawing/2014/main" id="{3AAF7201-37B3-483B-9FFE-0EDF059318F4}"/>
              </a:ext>
            </a:extLst>
          </p:cNvPr>
          <p:cNvGrpSpPr/>
          <p:nvPr/>
        </p:nvGrpSpPr>
        <p:grpSpPr>
          <a:xfrm>
            <a:off x="109765" y="93298"/>
            <a:ext cx="1448468" cy="1416136"/>
            <a:chOff x="3563888" y="-99392"/>
            <a:chExt cx="1944216" cy="1900818"/>
          </a:xfrm>
        </p:grpSpPr>
        <p:sp>
          <p:nvSpPr>
            <p:cNvPr id="17" name="אליפסה 16">
              <a:extLst>
                <a:ext uri="{FF2B5EF4-FFF2-40B4-BE49-F238E27FC236}">
                  <a16:creationId xmlns:a16="http://schemas.microsoft.com/office/drawing/2014/main" id="{1DD3D743-C3C8-4847-ADF7-E0DF73DC66B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6" descr="בטיחות ומקצועיות">
              <a:extLst>
                <a:ext uri="{FF2B5EF4-FFF2-40B4-BE49-F238E27FC236}">
                  <a16:creationId xmlns:a16="http://schemas.microsoft.com/office/drawing/2014/main" id="{1A863DAA-679A-4907-95A7-9A2802B79AB3}"/>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3" name="תמונה 22">
            <a:extLst>
              <a:ext uri="{FF2B5EF4-FFF2-40B4-BE49-F238E27FC236}">
                <a16:creationId xmlns:a16="http://schemas.microsoft.com/office/drawing/2014/main" id="{554B2AD9-8F0E-42F2-B5FD-BF508776236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40245"/>
            <a:ext cx="1666875" cy="1547813"/>
          </a:xfrm>
          <a:prstGeom prst="rect">
            <a:avLst/>
          </a:prstGeom>
        </p:spPr>
      </p:pic>
      <p:pic>
        <p:nvPicPr>
          <p:cNvPr id="24" name="תמונה 23">
            <a:extLst>
              <a:ext uri="{FF2B5EF4-FFF2-40B4-BE49-F238E27FC236}">
                <a16:creationId xmlns:a16="http://schemas.microsoft.com/office/drawing/2014/main" id="{6AF987B3-F21A-44C0-B87D-3E14FFEFE125}"/>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1797199" y="1341096"/>
            <a:ext cx="4888446" cy="4914856"/>
          </a:xfrm>
          <a:prstGeom prst="rect">
            <a:avLst/>
          </a:prstGeom>
          <a:noFill/>
          <a:ln w="28575">
            <a:solidFill>
              <a:schemeClr val="tx1"/>
            </a:solidFill>
          </a:ln>
          <a:extLst>
            <a:ext uri="{53640926-AAD7-44D8-BBD7-CCE9431645EC}">
              <a14:shadowObscured xmlns:a14="http://schemas.microsoft.com/office/drawing/2010/main"/>
            </a:ext>
          </a:extLst>
        </p:spPr>
      </p:pic>
      <p:sp>
        <p:nvSpPr>
          <p:cNvPr id="26" name="Rectangle 2">
            <a:extLst>
              <a:ext uri="{FF2B5EF4-FFF2-40B4-BE49-F238E27FC236}">
                <a16:creationId xmlns:a16="http://schemas.microsoft.com/office/drawing/2014/main" id="{C9D3FDB4-DB62-4B4C-B79A-B2662B66C14B}"/>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7" name="מחבר ישר 26">
            <a:extLst>
              <a:ext uri="{FF2B5EF4-FFF2-40B4-BE49-F238E27FC236}">
                <a16:creationId xmlns:a16="http://schemas.microsoft.com/office/drawing/2014/main" id="{14119AF8-E643-46E3-8634-63F5F6A5D328}"/>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8" name="מחבר ישר 27">
            <a:extLst>
              <a:ext uri="{FF2B5EF4-FFF2-40B4-BE49-F238E27FC236}">
                <a16:creationId xmlns:a16="http://schemas.microsoft.com/office/drawing/2014/main" id="{C6C8DEC8-EB28-4BB4-8FAC-6D3BDACB15AA}"/>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29" name="Rectangle 2">
            <a:extLst>
              <a:ext uri="{FF2B5EF4-FFF2-40B4-BE49-F238E27FC236}">
                <a16:creationId xmlns:a16="http://schemas.microsoft.com/office/drawing/2014/main" id="{3122E8C5-F90E-4DC5-A511-24DFC4B5B899}"/>
              </a:ext>
            </a:extLst>
          </p:cNvPr>
          <p:cNvSpPr>
            <a:spLocks noChangeArrowheads="1"/>
          </p:cNvSpPr>
          <p:nvPr/>
        </p:nvSpPr>
        <p:spPr bwMode="auto">
          <a:xfrm>
            <a:off x="2253868" y="1306816"/>
            <a:ext cx="4176464" cy="369332"/>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b="1" i="0" u="none" strike="noStrike" cap="none" normalizeH="0" baseline="0" dirty="0">
                <a:ln>
                  <a:noFill/>
                </a:ln>
                <a:solidFill>
                  <a:srgbClr val="0000FF"/>
                </a:solidFill>
                <a:effectLst>
                  <a:outerShdw blurRad="38100" dist="38100" dir="2700000" algn="tl">
                    <a:srgbClr val="000000">
                      <a:alpha val="43137"/>
                    </a:srgbClr>
                  </a:outerShdw>
                </a:effectLst>
                <a:latin typeface="Assistant" panose="00000500000000000000" pitchFamily="2" charset="-79"/>
                <a:ea typeface="Times New Roman" panose="02020603050405020304" pitchFamily="18" charset="0"/>
                <a:cs typeface="Assistant" panose="00000500000000000000" pitchFamily="2" charset="-79"/>
              </a:rPr>
              <a:t>מפת קומה במפלס 4.00 מ'</a:t>
            </a:r>
            <a:endParaRPr kumimoji="0" lang="en-US" altLang="he-IL" sz="2800" b="1" i="0" u="none" strike="noStrike" cap="none" normalizeH="0" baseline="0" dirty="0">
              <a:ln>
                <a:noFill/>
              </a:ln>
              <a:solidFill>
                <a:srgbClr val="0000FF"/>
              </a:solidFill>
              <a:effectLst>
                <a:outerShdw blurRad="38100" dist="38100" dir="2700000" algn="tl">
                  <a:srgbClr val="000000">
                    <a:alpha val="43137"/>
                  </a:srgbClr>
                </a:outerShdw>
              </a:effectLst>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22743771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58080" y="408468"/>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מפת חיבורים</a:t>
            </a:r>
          </a:p>
        </p:txBody>
      </p:sp>
      <p:sp>
        <p:nvSpPr>
          <p:cNvPr id="11" name="מציין מיקום תוכן 9"/>
          <p:cNvSpPr>
            <a:spLocks noGrp="1"/>
          </p:cNvSpPr>
          <p:nvPr>
            <p:ph sz="quarter" idx="13"/>
          </p:nvPr>
        </p:nvSpPr>
        <p:spPr>
          <a:xfrm>
            <a:off x="1036588" y="1912537"/>
            <a:ext cx="7677150" cy="3475038"/>
          </a:xfrm>
        </p:spPr>
        <p:txBody>
          <a:bodyPr/>
          <a:lstStyle/>
          <a:p>
            <a:r>
              <a:rPr lang="he-IL" sz="2000" b="1" u="sng" dirty="0"/>
              <a:t>מפת חיבורים- </a:t>
            </a:r>
            <a:r>
              <a:rPr lang="he-IL" sz="2000" dirty="0"/>
              <a:t> </a:t>
            </a:r>
          </a:p>
          <a:p>
            <a:r>
              <a:rPr lang="he-IL" sz="2000" dirty="0"/>
              <a:t>יש לשרטט את החיבורים בכל גובה במבנה, כלומר יש לשרטט מפה שבה תופיע כל </a:t>
            </a:r>
            <a:r>
              <a:rPr lang="he-IL" sz="2000" dirty="0" err="1"/>
              <a:t>סנדה</a:t>
            </a:r>
            <a:r>
              <a:rPr lang="he-IL" sz="2000" dirty="0"/>
              <a:t> שלא מורמת עם הקלפים.</a:t>
            </a:r>
          </a:p>
          <a:p>
            <a:r>
              <a:rPr lang="he-IL" sz="2000" dirty="0"/>
              <a:t>מפה זו תשורטט במבט על. </a:t>
            </a:r>
          </a:p>
          <a:p>
            <a:r>
              <a:rPr lang="he-IL" sz="2000" dirty="0"/>
              <a:t>בתחתית כל עמוד תופיע טבלה שבה מפורט </a:t>
            </a:r>
            <a:r>
              <a:rPr lang="he-IL" sz="2000" dirty="0" err="1"/>
              <a:t>כמ</a:t>
            </a:r>
            <a:r>
              <a:rPr lang="he-IL" sz="2000" dirty="0"/>
              <a:t>' </a:t>
            </a:r>
            <a:r>
              <a:rPr lang="he-IL" sz="2000" dirty="0" err="1"/>
              <a:t>הסנדות</a:t>
            </a:r>
            <a:r>
              <a:rPr lang="he-IL" sz="2000" dirty="0"/>
              <a:t> לחיבורים בגובה זה וגודלן. </a:t>
            </a:r>
          </a:p>
          <a:p>
            <a:r>
              <a:rPr lang="he-IL" sz="2000" b="1" dirty="0"/>
              <a:t>בעצם אנחנו משתמשים בשרטוט קומות שלנו, רק שהפעם אנחנו מדגישים את הסנאדות שאינן חלק מהקלפים.</a:t>
            </a:r>
            <a:endParaRPr lang="en-US" sz="1200" dirty="0">
              <a:cs typeface="Gisha" pitchFamily="34" charset="-79"/>
            </a:endParaRPr>
          </a:p>
          <a:p>
            <a:pPr>
              <a:buFont typeface="Georgia" pitchFamily="18" charset="0"/>
              <a:buNone/>
            </a:pPr>
            <a:endParaRPr lang="he-IL" sz="1200" dirty="0"/>
          </a:p>
        </p:txBody>
      </p:sp>
      <p:sp>
        <p:nvSpPr>
          <p:cNvPr id="4" name="כותרת 1"/>
          <p:cNvSpPr txBox="1">
            <a:spLocks/>
          </p:cNvSpPr>
          <p:nvPr/>
        </p:nvSpPr>
        <p:spPr>
          <a:xfrm>
            <a:off x="1043608" y="116632"/>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0" name="מחבר ישר 9">
            <a:extLst>
              <a:ext uri="{FF2B5EF4-FFF2-40B4-BE49-F238E27FC236}">
                <a16:creationId xmlns:a16="http://schemas.microsoft.com/office/drawing/2014/main" id="{0AAC62BB-525C-4D6D-BC41-19F7E7D0B5A5}"/>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AB01DAC8-FEA6-4EE8-B7AB-FC7057078C98}"/>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0979F468-67B8-4BC3-A6C3-CCE2340E09C4}"/>
              </a:ext>
            </a:extLst>
          </p:cNvPr>
          <p:cNvGrpSpPr/>
          <p:nvPr/>
        </p:nvGrpSpPr>
        <p:grpSpPr>
          <a:xfrm>
            <a:off x="109765" y="93298"/>
            <a:ext cx="1448468" cy="1416136"/>
            <a:chOff x="3563888" y="-99392"/>
            <a:chExt cx="1944216" cy="1900818"/>
          </a:xfrm>
        </p:grpSpPr>
        <p:sp>
          <p:nvSpPr>
            <p:cNvPr id="14" name="אליפסה 13">
              <a:extLst>
                <a:ext uri="{FF2B5EF4-FFF2-40B4-BE49-F238E27FC236}">
                  <a16:creationId xmlns:a16="http://schemas.microsoft.com/office/drawing/2014/main" id="{F8B239DD-9F51-4286-BA6F-662912E74CC3}"/>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D99884A7-F8A7-4FA1-AA0D-8FECFAE1664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5F3D94AE-FADB-4736-ABDF-A363B1D6120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40245"/>
            <a:ext cx="1666875" cy="1547813"/>
          </a:xfrm>
          <a:prstGeom prst="rect">
            <a:avLst/>
          </a:prstGeom>
        </p:spPr>
      </p:pic>
      <p:sp>
        <p:nvSpPr>
          <p:cNvPr id="17" name="Rectangle 2">
            <a:extLst>
              <a:ext uri="{FF2B5EF4-FFF2-40B4-BE49-F238E27FC236}">
                <a16:creationId xmlns:a16="http://schemas.microsoft.com/office/drawing/2014/main" id="{498493B4-7C8F-4698-9373-050A39726C9D}"/>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8" name="מחבר ישר 17">
            <a:extLst>
              <a:ext uri="{FF2B5EF4-FFF2-40B4-BE49-F238E27FC236}">
                <a16:creationId xmlns:a16="http://schemas.microsoft.com/office/drawing/2014/main" id="{7985A8F6-7C97-4ECB-A1A0-4E22A917E069}"/>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00B8D6B9-154B-4161-AD1D-C3D976D47008}"/>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78144" y="435118"/>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מפת חיבורים</a:t>
            </a:r>
          </a:p>
        </p:txBody>
      </p:sp>
      <p:sp>
        <p:nvSpPr>
          <p:cNvPr id="4" name="כותרת 1"/>
          <p:cNvSpPr txBox="1">
            <a:spLocks/>
          </p:cNvSpPr>
          <p:nvPr/>
        </p:nvSpPr>
        <p:spPr>
          <a:xfrm>
            <a:off x="1043608" y="116632"/>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13" name="Line 9"/>
          <p:cNvSpPr>
            <a:spLocks noChangeShapeType="1"/>
          </p:cNvSpPr>
          <p:nvPr/>
        </p:nvSpPr>
        <p:spPr bwMode="auto">
          <a:xfrm flipV="1">
            <a:off x="7021640" y="2202036"/>
            <a:ext cx="929135" cy="17159"/>
          </a:xfrm>
          <a:prstGeom prst="line">
            <a:avLst/>
          </a:prstGeom>
          <a:noFill/>
          <a:ln w="203200">
            <a:solidFill>
              <a:srgbClr val="FF0000"/>
            </a:solidFill>
            <a:round/>
            <a:headEnd/>
            <a:tailEnd/>
          </a:ln>
        </p:spPr>
        <p:txBody>
          <a:bodyPr/>
          <a:lstStyle/>
          <a:p>
            <a:endParaRPr lang="he-IL"/>
          </a:p>
        </p:txBody>
      </p:sp>
      <p:sp>
        <p:nvSpPr>
          <p:cNvPr id="14" name="Line 9"/>
          <p:cNvSpPr>
            <a:spLocks noChangeShapeType="1"/>
          </p:cNvSpPr>
          <p:nvPr/>
        </p:nvSpPr>
        <p:spPr bwMode="auto">
          <a:xfrm flipV="1">
            <a:off x="7026942" y="2629428"/>
            <a:ext cx="936104" cy="0"/>
          </a:xfrm>
          <a:prstGeom prst="line">
            <a:avLst/>
          </a:prstGeom>
          <a:noFill/>
          <a:ln w="127000">
            <a:solidFill>
              <a:schemeClr val="tx1"/>
            </a:solidFill>
            <a:round/>
            <a:headEnd/>
            <a:tailEnd/>
          </a:ln>
        </p:spPr>
        <p:txBody>
          <a:bodyPr/>
          <a:lstStyle/>
          <a:p>
            <a:endParaRPr lang="he-IL"/>
          </a:p>
        </p:txBody>
      </p:sp>
      <p:sp>
        <p:nvSpPr>
          <p:cNvPr id="17" name="TextBox 16"/>
          <p:cNvSpPr txBox="1"/>
          <p:nvPr/>
        </p:nvSpPr>
        <p:spPr>
          <a:xfrm>
            <a:off x="7738716" y="1995587"/>
            <a:ext cx="1440160" cy="369332"/>
          </a:xfrm>
          <a:prstGeom prst="rect">
            <a:avLst/>
          </a:prstGeom>
          <a:noFill/>
          <a:ln w="28575">
            <a:noFill/>
          </a:ln>
        </p:spPr>
        <p:txBody>
          <a:bodyPr wrap="square" rtlCol="1">
            <a:spAutoFit/>
          </a:bodyPr>
          <a:lstStyle/>
          <a:p>
            <a:pPr algn="ctr"/>
            <a:r>
              <a:rPr lang="he-IL" dirty="0"/>
              <a:t>חיבורים</a:t>
            </a:r>
          </a:p>
        </p:txBody>
      </p:sp>
      <p:sp>
        <p:nvSpPr>
          <p:cNvPr id="18" name="TextBox 17"/>
          <p:cNvSpPr txBox="1"/>
          <p:nvPr/>
        </p:nvSpPr>
        <p:spPr>
          <a:xfrm>
            <a:off x="7758096" y="2388386"/>
            <a:ext cx="1440160" cy="369332"/>
          </a:xfrm>
          <a:prstGeom prst="rect">
            <a:avLst/>
          </a:prstGeom>
          <a:noFill/>
          <a:ln w="28575">
            <a:noFill/>
          </a:ln>
        </p:spPr>
        <p:txBody>
          <a:bodyPr wrap="square" rtlCol="1">
            <a:spAutoFit/>
          </a:bodyPr>
          <a:lstStyle/>
          <a:p>
            <a:pPr algn="ctr"/>
            <a:r>
              <a:rPr lang="he-IL" dirty="0"/>
              <a:t>קלפים</a:t>
            </a:r>
          </a:p>
        </p:txBody>
      </p:sp>
      <p:cxnSp>
        <p:nvCxnSpPr>
          <p:cNvPr id="15" name="מחבר ישר 14">
            <a:extLst>
              <a:ext uri="{FF2B5EF4-FFF2-40B4-BE49-F238E27FC236}">
                <a16:creationId xmlns:a16="http://schemas.microsoft.com/office/drawing/2014/main" id="{FCA5AFAF-106A-4D6F-BEB4-1A846E0A5B38}"/>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DB5A7E21-4000-4219-A80F-101BD5E780A1}"/>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20" name="קבוצה 19">
            <a:extLst>
              <a:ext uri="{FF2B5EF4-FFF2-40B4-BE49-F238E27FC236}">
                <a16:creationId xmlns:a16="http://schemas.microsoft.com/office/drawing/2014/main" id="{D3B8D11B-E802-4D9A-BF13-363D640CF4E9}"/>
              </a:ext>
            </a:extLst>
          </p:cNvPr>
          <p:cNvGrpSpPr/>
          <p:nvPr/>
        </p:nvGrpSpPr>
        <p:grpSpPr>
          <a:xfrm>
            <a:off x="109765" y="93298"/>
            <a:ext cx="1448468" cy="1416136"/>
            <a:chOff x="3563888" y="-99392"/>
            <a:chExt cx="1944216" cy="1900818"/>
          </a:xfrm>
        </p:grpSpPr>
        <p:sp>
          <p:nvSpPr>
            <p:cNvPr id="21" name="אליפסה 20">
              <a:extLst>
                <a:ext uri="{FF2B5EF4-FFF2-40B4-BE49-F238E27FC236}">
                  <a16:creationId xmlns:a16="http://schemas.microsoft.com/office/drawing/2014/main" id="{75C6ED5A-04B4-48D1-B983-DD305B42B2B6}"/>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2" name="תמונה 6" descr="בטיחות ומקצועיות">
              <a:extLst>
                <a:ext uri="{FF2B5EF4-FFF2-40B4-BE49-F238E27FC236}">
                  <a16:creationId xmlns:a16="http://schemas.microsoft.com/office/drawing/2014/main" id="{62A8C360-35CD-4BC1-AC70-4E1E35ED4C04}"/>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3" name="תמונה 22">
            <a:extLst>
              <a:ext uri="{FF2B5EF4-FFF2-40B4-BE49-F238E27FC236}">
                <a16:creationId xmlns:a16="http://schemas.microsoft.com/office/drawing/2014/main" id="{F26B8DEE-DE78-4755-A313-FD8910B0BBB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40245"/>
            <a:ext cx="1666875" cy="1547813"/>
          </a:xfrm>
          <a:prstGeom prst="rect">
            <a:avLst/>
          </a:prstGeom>
        </p:spPr>
      </p:pic>
      <p:sp>
        <p:nvSpPr>
          <p:cNvPr id="24" name="TextBox 23">
            <a:extLst>
              <a:ext uri="{FF2B5EF4-FFF2-40B4-BE49-F238E27FC236}">
                <a16:creationId xmlns:a16="http://schemas.microsoft.com/office/drawing/2014/main" id="{2FAD99AC-D916-4BDE-871A-4CC929E8F350}"/>
              </a:ext>
            </a:extLst>
          </p:cNvPr>
          <p:cNvSpPr txBox="1"/>
          <p:nvPr/>
        </p:nvSpPr>
        <p:spPr>
          <a:xfrm>
            <a:off x="2331873" y="1232320"/>
            <a:ext cx="4436153" cy="584775"/>
          </a:xfrm>
          <a:prstGeom prst="rect">
            <a:avLst/>
          </a:prstGeom>
          <a:noFill/>
          <a:ln w="28575">
            <a:noFill/>
          </a:ln>
        </p:spPr>
        <p:txBody>
          <a:bodyPr wrap="square" rtlCol="1">
            <a:spAutoFit/>
          </a:bodyPr>
          <a:lstStyle/>
          <a:p>
            <a:pPr algn="ctr"/>
            <a:r>
              <a:rPr lang="he-IL" sz="3200" dirty="0"/>
              <a:t>מפת חיבורים מפלס עליון</a:t>
            </a:r>
          </a:p>
        </p:txBody>
      </p:sp>
      <p:pic>
        <p:nvPicPr>
          <p:cNvPr id="16" name="תמונה 15">
            <a:extLst>
              <a:ext uri="{FF2B5EF4-FFF2-40B4-BE49-F238E27FC236}">
                <a16:creationId xmlns:a16="http://schemas.microsoft.com/office/drawing/2014/main" id="{810B06BE-B2C5-46DB-9475-697266487985}"/>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1043608" y="1858513"/>
            <a:ext cx="4436153" cy="4457931"/>
          </a:xfrm>
          <a:prstGeom prst="rect">
            <a:avLst/>
          </a:prstGeom>
          <a:ln w="38100">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5" name="Rectangle 2">
            <a:extLst>
              <a:ext uri="{FF2B5EF4-FFF2-40B4-BE49-F238E27FC236}">
                <a16:creationId xmlns:a16="http://schemas.microsoft.com/office/drawing/2014/main" id="{E3C66E3D-B1F0-4CC7-8F1B-B2A71EE605DE}"/>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6" name="מחבר ישר 25">
            <a:extLst>
              <a:ext uri="{FF2B5EF4-FFF2-40B4-BE49-F238E27FC236}">
                <a16:creationId xmlns:a16="http://schemas.microsoft.com/office/drawing/2014/main" id="{25141284-A90D-4456-95C6-3E12C8F7FB0D}"/>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7" name="מחבר ישר 26">
            <a:extLst>
              <a:ext uri="{FF2B5EF4-FFF2-40B4-BE49-F238E27FC236}">
                <a16:creationId xmlns:a16="http://schemas.microsoft.com/office/drawing/2014/main" id="{2248CF7D-6A7D-48C7-AD17-A77962212E43}"/>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647881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873020" y="56272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59401" name="מציין מיקום תוכן 9"/>
          <p:cNvSpPr>
            <a:spLocks noGrp="1"/>
          </p:cNvSpPr>
          <p:nvPr>
            <p:ph sz="quarter" idx="13"/>
          </p:nvPr>
        </p:nvSpPr>
        <p:spPr>
          <a:xfrm>
            <a:off x="1150938" y="1304577"/>
            <a:ext cx="7677150" cy="792163"/>
          </a:xfrm>
        </p:spPr>
        <p:txBody>
          <a:bodyPr/>
          <a:lstStyle/>
          <a:p>
            <a:pPr lvl="1" algn="ctr"/>
            <a:r>
              <a:rPr lang="he-IL" sz="2400" b="1" dirty="0"/>
              <a:t>שרטוטי בוסים ואביזרים מיוחדים - </a:t>
            </a:r>
            <a:r>
              <a:rPr lang="he-IL" sz="2400" b="1" u="sng" dirty="0"/>
              <a:t>כיפות, ראשים </a:t>
            </a:r>
            <a:endParaRPr lang="en-US" sz="2400" b="1" dirty="0">
              <a:cs typeface="Gisha" pitchFamily="34" charset="-79"/>
            </a:endParaRPr>
          </a:p>
          <a:p>
            <a:pPr>
              <a:buFont typeface="Georgia" pitchFamily="18" charset="0"/>
              <a:buNone/>
            </a:pPr>
            <a:r>
              <a:rPr lang="he-IL" sz="1200" dirty="0"/>
              <a:t> </a:t>
            </a:r>
            <a:endParaRPr lang="en-US" sz="1200" dirty="0">
              <a:cs typeface="Gisha" pitchFamily="34" charset="-79"/>
            </a:endParaRPr>
          </a:p>
          <a:p>
            <a:endParaRPr lang="he-IL" sz="1200" dirty="0"/>
          </a:p>
        </p:txBody>
      </p:sp>
      <p:sp>
        <p:nvSpPr>
          <p:cNvPr id="11" name="מציין מיקום תוכן 9"/>
          <p:cNvSpPr txBox="1">
            <a:spLocks/>
          </p:cNvSpPr>
          <p:nvPr/>
        </p:nvSpPr>
        <p:spPr bwMode="auto">
          <a:xfrm>
            <a:off x="1331913" y="1844675"/>
            <a:ext cx="7056437" cy="504825"/>
          </a:xfrm>
          <a:prstGeom prst="rect">
            <a:avLst/>
          </a:prstGeom>
          <a:noFill/>
          <a:ln w="9525">
            <a:noFill/>
            <a:miter lim="800000"/>
            <a:headEnd/>
            <a:tailEnd/>
          </a:ln>
        </p:spPr>
        <p:txBody>
          <a:bodyPr/>
          <a:lstStyle/>
          <a:p>
            <a:pPr marL="547688" lvl="1" indent="-182563" algn="ctr" eaLnBrk="0" hangingPunct="0">
              <a:spcBef>
                <a:spcPct val="20000"/>
              </a:spcBef>
              <a:spcAft>
                <a:spcPts val="300"/>
              </a:spcAft>
              <a:buClr>
                <a:srgbClr val="C3260C"/>
              </a:buClr>
              <a:buSzPct val="130000"/>
              <a:buFont typeface="Georgia" pitchFamily="18" charset="0"/>
              <a:buChar char="*"/>
              <a:defRPr/>
            </a:pPr>
            <a:r>
              <a:rPr lang="he-IL" sz="2400" b="1" dirty="0">
                <a:solidFill>
                  <a:srgbClr val="404040"/>
                </a:solidFill>
                <a:latin typeface="+mn-lt"/>
                <a:cs typeface="+mn-cs"/>
              </a:rPr>
              <a:t>שרטוט של קלף בוסים – הראש של הגורילה</a:t>
            </a:r>
            <a:endParaRPr lang="en-US" sz="2400" b="1" dirty="0">
              <a:solidFill>
                <a:srgbClr val="404040"/>
              </a:solidFill>
              <a:latin typeface="+mn-lt"/>
              <a:cs typeface="Gisha" pitchFamily="34" charset="-79"/>
            </a:endParaRPr>
          </a:p>
          <a:p>
            <a:pPr marL="228600" indent="-182563" eaLnBrk="0" hangingPunct="0">
              <a:spcBef>
                <a:spcPct val="20000"/>
              </a:spcBef>
              <a:spcAft>
                <a:spcPts val="300"/>
              </a:spcAft>
              <a:buClr>
                <a:srgbClr val="C3260C"/>
              </a:buClr>
              <a:buSzPct val="130000"/>
              <a:buFont typeface="Georgia" pitchFamily="18" charset="0"/>
              <a:buNone/>
              <a:defRPr/>
            </a:pPr>
            <a:r>
              <a:rPr lang="he-IL" sz="1200" dirty="0">
                <a:solidFill>
                  <a:srgbClr val="404040"/>
                </a:solidFill>
                <a:latin typeface="+mn-lt"/>
                <a:cs typeface="+mn-cs"/>
              </a:rPr>
              <a:t> </a:t>
            </a:r>
            <a:endParaRPr lang="en-US" sz="1200" dirty="0">
              <a:solidFill>
                <a:srgbClr val="404040"/>
              </a:solidFill>
              <a:latin typeface="+mn-lt"/>
              <a:cs typeface="Gisha" pitchFamily="34" charset="-79"/>
            </a:endParaRPr>
          </a:p>
          <a:p>
            <a:pPr marL="228600" indent="-182563" eaLnBrk="0" hangingPunct="0">
              <a:spcBef>
                <a:spcPct val="20000"/>
              </a:spcBef>
              <a:spcAft>
                <a:spcPts val="300"/>
              </a:spcAft>
              <a:buClr>
                <a:srgbClr val="C3260C"/>
              </a:buClr>
              <a:buSzPct val="130000"/>
              <a:buFont typeface="Georgia" pitchFamily="18" charset="0"/>
              <a:buChar char="*"/>
              <a:defRPr/>
            </a:pPr>
            <a:endParaRPr lang="he-IL" sz="1200" dirty="0">
              <a:solidFill>
                <a:srgbClr val="404040"/>
              </a:solidFill>
              <a:latin typeface="+mn-lt"/>
              <a:cs typeface="+mn-cs"/>
            </a:endParaRPr>
          </a:p>
        </p:txBody>
      </p:sp>
      <p:sp>
        <p:nvSpPr>
          <p:cNvPr id="13" name="כותרת 1">
            <a:extLst>
              <a:ext uri="{FF2B5EF4-FFF2-40B4-BE49-F238E27FC236}">
                <a16:creationId xmlns:a16="http://schemas.microsoft.com/office/drawing/2014/main" id="{DCE057D4-B8C8-4ABF-BD44-C25AD1D81506}"/>
              </a:ext>
            </a:extLst>
          </p:cNvPr>
          <p:cNvSpPr txBox="1">
            <a:spLocks/>
          </p:cNvSpPr>
          <p:nvPr/>
        </p:nvSpPr>
        <p:spPr>
          <a:xfrm>
            <a:off x="1536764" y="282912"/>
            <a:ext cx="5943613" cy="785796"/>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fontAlgn="auto">
              <a:spcAft>
                <a:spcPts val="0"/>
              </a:spcAft>
              <a:buClr>
                <a:schemeClr val="accent6">
                  <a:lumMod val="75000"/>
                </a:schemeClr>
              </a:buClr>
              <a:defRPr/>
            </a:pPr>
            <a:r>
              <a:rPr lang="he-IL" sz="3600" dirty="0"/>
              <a:t>שרטוט אביזרים מיוחדים</a:t>
            </a:r>
          </a:p>
        </p:txBody>
      </p:sp>
      <p:sp>
        <p:nvSpPr>
          <p:cNvPr id="14" name="כותרת 1">
            <a:extLst>
              <a:ext uri="{FF2B5EF4-FFF2-40B4-BE49-F238E27FC236}">
                <a16:creationId xmlns:a16="http://schemas.microsoft.com/office/drawing/2014/main" id="{B5F303DD-2769-4086-9E2D-9CA3EFD42DB9}"/>
              </a:ext>
            </a:extLst>
          </p:cNvPr>
          <p:cNvSpPr txBox="1">
            <a:spLocks/>
          </p:cNvSpPr>
          <p:nvPr/>
        </p:nvSpPr>
        <p:spPr>
          <a:xfrm>
            <a:off x="1150938" y="-808977"/>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5" name="מחבר ישר 14">
            <a:extLst>
              <a:ext uri="{FF2B5EF4-FFF2-40B4-BE49-F238E27FC236}">
                <a16:creationId xmlns:a16="http://schemas.microsoft.com/office/drawing/2014/main" id="{9673F35C-AF72-4F2A-9FEF-B80F1D2CB3F1}"/>
              </a:ext>
            </a:extLst>
          </p:cNvPr>
          <p:cNvCxnSpPr/>
          <p:nvPr/>
        </p:nvCxnSpPr>
        <p:spPr>
          <a:xfrm flipH="1" flipV="1">
            <a:off x="-8632" y="215958"/>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6" name="מחבר ישר 15">
            <a:extLst>
              <a:ext uri="{FF2B5EF4-FFF2-40B4-BE49-F238E27FC236}">
                <a16:creationId xmlns:a16="http://schemas.microsoft.com/office/drawing/2014/main" id="{91DE5157-28D5-4B09-A72C-1E3AB4940A55}"/>
              </a:ext>
            </a:extLst>
          </p:cNvPr>
          <p:cNvCxnSpPr/>
          <p:nvPr/>
        </p:nvCxnSpPr>
        <p:spPr>
          <a:xfrm flipH="1">
            <a:off x="-8632" y="1050111"/>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7" name="קבוצה 16">
            <a:extLst>
              <a:ext uri="{FF2B5EF4-FFF2-40B4-BE49-F238E27FC236}">
                <a16:creationId xmlns:a16="http://schemas.microsoft.com/office/drawing/2014/main" id="{B894E120-99ED-41E8-963C-DF7CC2704AAD}"/>
              </a:ext>
            </a:extLst>
          </p:cNvPr>
          <p:cNvGrpSpPr/>
          <p:nvPr/>
        </p:nvGrpSpPr>
        <p:grpSpPr>
          <a:xfrm>
            <a:off x="101133" y="-49118"/>
            <a:ext cx="1448468" cy="1416136"/>
            <a:chOff x="3563888" y="-99392"/>
            <a:chExt cx="1944216" cy="1900818"/>
          </a:xfrm>
        </p:grpSpPr>
        <p:sp>
          <p:nvSpPr>
            <p:cNvPr id="18" name="אליפסה 17">
              <a:extLst>
                <a:ext uri="{FF2B5EF4-FFF2-40B4-BE49-F238E27FC236}">
                  <a16:creationId xmlns:a16="http://schemas.microsoft.com/office/drawing/2014/main" id="{7CBF52EA-EC8F-4EDE-B744-1BDDFAA3719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6" descr="בטיחות ומקצועיות">
              <a:extLst>
                <a:ext uri="{FF2B5EF4-FFF2-40B4-BE49-F238E27FC236}">
                  <a16:creationId xmlns:a16="http://schemas.microsoft.com/office/drawing/2014/main" id="{102781E3-042C-459A-B18B-C2AAD223E584}"/>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0" name="תמונה 19">
            <a:extLst>
              <a:ext uri="{FF2B5EF4-FFF2-40B4-BE49-F238E27FC236}">
                <a16:creationId xmlns:a16="http://schemas.microsoft.com/office/drawing/2014/main" id="{BF50CB26-C533-447D-8411-CF54B9EA457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33589" y="-182661"/>
            <a:ext cx="1666875" cy="1547813"/>
          </a:xfrm>
          <a:prstGeom prst="rect">
            <a:avLst/>
          </a:prstGeom>
        </p:spPr>
      </p:pic>
      <p:sp>
        <p:nvSpPr>
          <p:cNvPr id="21" name="Rectangle 2">
            <a:extLst>
              <a:ext uri="{FF2B5EF4-FFF2-40B4-BE49-F238E27FC236}">
                <a16:creationId xmlns:a16="http://schemas.microsoft.com/office/drawing/2014/main" id="{F41C3119-FB60-4D5A-9521-8420CF0333D4}"/>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2" name="מחבר ישר 21">
            <a:extLst>
              <a:ext uri="{FF2B5EF4-FFF2-40B4-BE49-F238E27FC236}">
                <a16:creationId xmlns:a16="http://schemas.microsoft.com/office/drawing/2014/main" id="{D9F9F48D-86A3-4C8B-9F70-59611EB6833D}"/>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3" name="מחבר ישר 22">
            <a:extLst>
              <a:ext uri="{FF2B5EF4-FFF2-40B4-BE49-F238E27FC236}">
                <a16:creationId xmlns:a16="http://schemas.microsoft.com/office/drawing/2014/main" id="{F53701C7-4A5E-4A46-AEB0-F57ECD086245}"/>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pic>
        <p:nvPicPr>
          <p:cNvPr id="24" name="תמונה 23">
            <a:extLst>
              <a:ext uri="{FF2B5EF4-FFF2-40B4-BE49-F238E27FC236}">
                <a16:creationId xmlns:a16="http://schemas.microsoft.com/office/drawing/2014/main" id="{B9FA3F8C-FA3A-438A-A62B-BB5C8917C460}"/>
              </a:ext>
            </a:extLst>
          </p:cNvPr>
          <p:cNvPicPr/>
          <p:nvPr/>
        </p:nvPicPr>
        <p:blipFill rotWithShape="1">
          <a:blip r:embed="rId6" cstate="email">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a:stretch/>
        </p:blipFill>
        <p:spPr bwMode="auto">
          <a:xfrm>
            <a:off x="199981" y="2642044"/>
            <a:ext cx="2542661" cy="3155675"/>
          </a:xfrm>
          <a:prstGeom prst="rect">
            <a:avLst/>
          </a:prstGeom>
          <a:ln w="12700">
            <a:solidFill>
              <a:schemeClr val="tx1"/>
            </a:solidFill>
          </a:ln>
          <a:extLst>
            <a:ext uri="{53640926-AAD7-44D8-BBD7-CCE9431645EC}">
              <a14:shadowObscured xmlns:a14="http://schemas.microsoft.com/office/drawing/2010/main"/>
            </a:ext>
          </a:extLst>
        </p:spPr>
      </p:pic>
      <p:pic>
        <p:nvPicPr>
          <p:cNvPr id="25" name="תמונה 24">
            <a:extLst>
              <a:ext uri="{FF2B5EF4-FFF2-40B4-BE49-F238E27FC236}">
                <a16:creationId xmlns:a16="http://schemas.microsoft.com/office/drawing/2014/main" id="{8E93B0E8-3E4C-4340-B604-F00EA016D934}"/>
              </a:ext>
            </a:extLst>
          </p:cNvPr>
          <p:cNvPicPr/>
          <p:nvPr/>
        </p:nvPicPr>
        <p:blipFill rotWithShape="1">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rcRect/>
          <a:stretch/>
        </p:blipFill>
        <p:spPr bwMode="auto">
          <a:xfrm>
            <a:off x="3131840" y="2604422"/>
            <a:ext cx="2504348" cy="3189329"/>
          </a:xfrm>
          <a:prstGeom prst="rect">
            <a:avLst/>
          </a:prstGeom>
          <a:ln w="12700">
            <a:solidFill>
              <a:schemeClr val="tx1"/>
            </a:solidFill>
          </a:ln>
          <a:extLst>
            <a:ext uri="{53640926-AAD7-44D8-BBD7-CCE9431645EC}">
              <a14:shadowObscured xmlns:a14="http://schemas.microsoft.com/office/drawing/2010/main"/>
            </a:ext>
          </a:extLst>
        </p:spPr>
      </p:pic>
      <p:pic>
        <p:nvPicPr>
          <p:cNvPr id="26" name="תמונה 25">
            <a:extLst>
              <a:ext uri="{FF2B5EF4-FFF2-40B4-BE49-F238E27FC236}">
                <a16:creationId xmlns:a16="http://schemas.microsoft.com/office/drawing/2014/main" id="{4FDCE08B-598F-42CA-953B-0397233AA324}"/>
              </a:ext>
            </a:extLst>
          </p:cNvPr>
          <p:cNvPicPr/>
          <p:nvPr/>
        </p:nvPicPr>
        <p:blipFill rotWithShape="1">
          <a:blip r:embed="rId10" cstate="email">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a:ext>
            </a:extLst>
          </a:blip>
          <a:srcRect/>
          <a:stretch/>
        </p:blipFill>
        <p:spPr bwMode="auto">
          <a:xfrm>
            <a:off x="6156176" y="2573651"/>
            <a:ext cx="2504348" cy="3230357"/>
          </a:xfrm>
          <a:prstGeom prst="rect">
            <a:avLst/>
          </a:prstGeom>
          <a:ln w="12700">
            <a:solidFill>
              <a:schemeClr val="tx1"/>
            </a:solidFill>
          </a:ln>
          <a:extLst>
            <a:ext uri="{53640926-AAD7-44D8-BBD7-CCE9431645EC}">
              <a14:shadowObscured xmlns:a14="http://schemas.microsoft.com/office/drawing/2010/main"/>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725974" y="411335"/>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תוכן התיק</a:t>
            </a:r>
          </a:p>
        </p:txBody>
      </p:sp>
      <p:sp>
        <p:nvSpPr>
          <p:cNvPr id="4" name="כותרת 1"/>
          <p:cNvSpPr txBox="1">
            <a:spLocks/>
          </p:cNvSpPr>
          <p:nvPr/>
        </p:nvSpPr>
        <p:spPr>
          <a:xfrm>
            <a:off x="755650" y="535246"/>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11" name="כותרת 1">
            <a:extLst>
              <a:ext uri="{FF2B5EF4-FFF2-40B4-BE49-F238E27FC236}">
                <a16:creationId xmlns:a16="http://schemas.microsoft.com/office/drawing/2014/main" id="{00E71C1D-D8B1-4446-9436-8A5FF5B354C6}"/>
              </a:ext>
            </a:extLst>
          </p:cNvPr>
          <p:cNvSpPr txBox="1">
            <a:spLocks/>
          </p:cNvSpPr>
          <p:nvPr/>
        </p:nvSpPr>
        <p:spPr>
          <a:xfrm>
            <a:off x="1909070" y="32775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2" name="מחבר ישר 11">
            <a:extLst>
              <a:ext uri="{FF2B5EF4-FFF2-40B4-BE49-F238E27FC236}">
                <a16:creationId xmlns:a16="http://schemas.microsoft.com/office/drawing/2014/main" id="{5211ACE2-F5DB-4A13-B530-AC5E19C0F675}"/>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3" name="מחבר ישר 12">
            <a:extLst>
              <a:ext uri="{FF2B5EF4-FFF2-40B4-BE49-F238E27FC236}">
                <a16:creationId xmlns:a16="http://schemas.microsoft.com/office/drawing/2014/main" id="{19EEB453-D066-40CA-B5C4-A2D67B886A7B}"/>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4" name="קבוצה 13">
            <a:extLst>
              <a:ext uri="{FF2B5EF4-FFF2-40B4-BE49-F238E27FC236}">
                <a16:creationId xmlns:a16="http://schemas.microsoft.com/office/drawing/2014/main" id="{70D84CA8-08BA-4CF2-ABAF-120F66DDC151}"/>
              </a:ext>
            </a:extLst>
          </p:cNvPr>
          <p:cNvGrpSpPr/>
          <p:nvPr/>
        </p:nvGrpSpPr>
        <p:grpSpPr>
          <a:xfrm>
            <a:off x="109765" y="54619"/>
            <a:ext cx="1448468" cy="1416136"/>
            <a:chOff x="3563888" y="-99392"/>
            <a:chExt cx="1944216" cy="1900818"/>
          </a:xfrm>
        </p:grpSpPr>
        <p:sp>
          <p:nvSpPr>
            <p:cNvPr id="15" name="אליפסה 14">
              <a:extLst>
                <a:ext uri="{FF2B5EF4-FFF2-40B4-BE49-F238E27FC236}">
                  <a16:creationId xmlns:a16="http://schemas.microsoft.com/office/drawing/2014/main" id="{51613E52-3952-4774-BEFD-63BDA2BB5ED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תמונה 6" descr="בטיחות ומקצועיות">
              <a:extLst>
                <a:ext uri="{FF2B5EF4-FFF2-40B4-BE49-F238E27FC236}">
                  <a16:creationId xmlns:a16="http://schemas.microsoft.com/office/drawing/2014/main" id="{701593DB-F78C-4A4C-9910-3508BEDF727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7" name="תמונה 16">
            <a:extLst>
              <a:ext uri="{FF2B5EF4-FFF2-40B4-BE49-F238E27FC236}">
                <a16:creationId xmlns:a16="http://schemas.microsoft.com/office/drawing/2014/main" id="{2B9105CE-58AA-457C-88AC-C8A1FFBECF5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8" name="Rectangle 2">
            <a:extLst>
              <a:ext uri="{FF2B5EF4-FFF2-40B4-BE49-F238E27FC236}">
                <a16:creationId xmlns:a16="http://schemas.microsoft.com/office/drawing/2014/main" id="{5F3A1797-DC01-4799-9533-1FF3C812F2D0}"/>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9" name="מחבר ישר 18">
            <a:extLst>
              <a:ext uri="{FF2B5EF4-FFF2-40B4-BE49-F238E27FC236}">
                <a16:creationId xmlns:a16="http://schemas.microsoft.com/office/drawing/2014/main" id="{ED02F9E2-BA5D-4098-B0CD-B6481E2D47C8}"/>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0" name="מחבר ישר 19">
            <a:extLst>
              <a:ext uri="{FF2B5EF4-FFF2-40B4-BE49-F238E27FC236}">
                <a16:creationId xmlns:a16="http://schemas.microsoft.com/office/drawing/2014/main" id="{71F1505D-CE1F-41D2-808D-3EC2112179A2}"/>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CB57F5E9-42C1-4C80-8EDB-08667CC0D1A8}"/>
              </a:ext>
            </a:extLst>
          </p:cNvPr>
          <p:cNvSpPr>
            <a:spLocks noChangeArrowheads="1"/>
          </p:cNvSpPr>
          <p:nvPr/>
        </p:nvSpPr>
        <p:spPr bwMode="auto">
          <a:xfrm>
            <a:off x="596900" y="1347520"/>
            <a:ext cx="7039789"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5969000" algn="r"/>
              </a:tabLst>
              <a:defRPr>
                <a:solidFill>
                  <a:schemeClr val="tx1"/>
                </a:solidFill>
                <a:latin typeface="Arial" panose="020B0604020202020204" pitchFamily="34" charset="0"/>
              </a:defRPr>
            </a:lvl1pPr>
            <a:lvl2pPr algn="l" rtl="0" eaLnBrk="0" fontAlgn="base" hangingPunct="0">
              <a:spcBef>
                <a:spcPct val="0"/>
              </a:spcBef>
              <a:spcAft>
                <a:spcPct val="0"/>
              </a:spcAft>
              <a:tabLst>
                <a:tab pos="5969000" algn="r"/>
              </a:tabLst>
              <a:defRPr>
                <a:solidFill>
                  <a:schemeClr val="tx1"/>
                </a:solidFill>
                <a:latin typeface="Arial" panose="020B0604020202020204" pitchFamily="34" charset="0"/>
              </a:defRPr>
            </a:lvl2pPr>
            <a:lvl3pPr algn="l" rtl="0" eaLnBrk="0" fontAlgn="base" hangingPunct="0">
              <a:spcBef>
                <a:spcPct val="0"/>
              </a:spcBef>
              <a:spcAft>
                <a:spcPct val="0"/>
              </a:spcAft>
              <a:tabLst>
                <a:tab pos="5969000" algn="r"/>
              </a:tabLst>
              <a:defRPr>
                <a:solidFill>
                  <a:schemeClr val="tx1"/>
                </a:solidFill>
                <a:latin typeface="Arial" panose="020B0604020202020204" pitchFamily="34" charset="0"/>
              </a:defRPr>
            </a:lvl3pPr>
            <a:lvl4pPr algn="l" rtl="0" eaLnBrk="0" fontAlgn="base" hangingPunct="0">
              <a:spcBef>
                <a:spcPct val="0"/>
              </a:spcBef>
              <a:spcAft>
                <a:spcPct val="0"/>
              </a:spcAft>
              <a:tabLst>
                <a:tab pos="5969000" algn="r"/>
              </a:tabLst>
              <a:defRPr>
                <a:solidFill>
                  <a:schemeClr val="tx1"/>
                </a:solidFill>
                <a:latin typeface="Arial" panose="020B0604020202020204" pitchFamily="34" charset="0"/>
              </a:defRPr>
            </a:lvl4pPr>
            <a:lvl5pPr algn="l" rtl="0" eaLnBrk="0" fontAlgn="base" hangingPunct="0">
              <a:spcBef>
                <a:spcPct val="0"/>
              </a:spcBef>
              <a:spcAft>
                <a:spcPct val="0"/>
              </a:spcAft>
              <a:tabLst>
                <a:tab pos="5969000" algn="r"/>
              </a:tabLst>
              <a:defRPr>
                <a:solidFill>
                  <a:schemeClr val="tx1"/>
                </a:solidFill>
                <a:latin typeface="Arial" panose="020B0604020202020204" pitchFamily="34" charset="0"/>
              </a:defRPr>
            </a:lvl5pPr>
            <a:lvl6pPr algn="l" rtl="0" eaLnBrk="0" fontAlgn="base" hangingPunct="0">
              <a:spcBef>
                <a:spcPct val="0"/>
              </a:spcBef>
              <a:spcAft>
                <a:spcPct val="0"/>
              </a:spcAft>
              <a:tabLst>
                <a:tab pos="5969000" algn="r"/>
              </a:tabLst>
              <a:defRPr>
                <a:solidFill>
                  <a:schemeClr val="tx1"/>
                </a:solidFill>
                <a:latin typeface="Arial" panose="020B0604020202020204" pitchFamily="34" charset="0"/>
              </a:defRPr>
            </a:lvl6pPr>
            <a:lvl7pPr algn="l" rtl="0" eaLnBrk="0" fontAlgn="base" hangingPunct="0">
              <a:spcBef>
                <a:spcPct val="0"/>
              </a:spcBef>
              <a:spcAft>
                <a:spcPct val="0"/>
              </a:spcAft>
              <a:tabLst>
                <a:tab pos="5969000" algn="r"/>
              </a:tabLst>
              <a:defRPr>
                <a:solidFill>
                  <a:schemeClr val="tx1"/>
                </a:solidFill>
                <a:latin typeface="Arial" panose="020B0604020202020204" pitchFamily="34" charset="0"/>
              </a:defRPr>
            </a:lvl7pPr>
            <a:lvl8pPr algn="l" rtl="0" eaLnBrk="0" fontAlgn="base" hangingPunct="0">
              <a:spcBef>
                <a:spcPct val="0"/>
              </a:spcBef>
              <a:spcAft>
                <a:spcPct val="0"/>
              </a:spcAft>
              <a:tabLst>
                <a:tab pos="5969000" algn="r"/>
              </a:tabLst>
              <a:defRPr>
                <a:solidFill>
                  <a:schemeClr val="tx1"/>
                </a:solidFill>
                <a:latin typeface="Arial" panose="020B0604020202020204" pitchFamily="34" charset="0"/>
              </a:defRPr>
            </a:lvl8pPr>
            <a:lvl9pPr algn="l" rtl="0" eaLnBrk="0" fontAlgn="base" hangingPunct="0">
              <a:spcBef>
                <a:spcPct val="0"/>
              </a:spcBef>
              <a:spcAft>
                <a:spcPct val="0"/>
              </a:spcAft>
              <a:tabLst>
                <a:tab pos="5969000" algn="r"/>
              </a:tabLst>
              <a:defRPr>
                <a:solidFill>
                  <a:schemeClr val="tx1"/>
                </a:solidFill>
                <a:latin typeface="Arial" panose="020B0604020202020204" pitchFamily="34" charset="0"/>
              </a:defRPr>
            </a:lvl9pPr>
          </a:lstStyle>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ction="ppaction://hlinksldjump"/>
              </a:rPr>
              <a:t>דף רקע – ת.ז של המבנה </a:t>
            </a:r>
            <a:endParaRPr kumimoji="0" lang="he-IL" altLang="he-IL" b="1"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rPr>
              <a:t>אופן ההקמה והפירוק</a:t>
            </a:r>
            <a:endParaRPr kumimoji="0" lang="en-US" altLang="he-IL"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685800" lvl="1" indent="-228600" algn="r" rtl="1">
              <a:buFont typeface="+mj-cs"/>
              <a:buAutoNum type="hebrew2Minus"/>
            </a:pPr>
            <a:r>
              <a:rPr kumimoji="0" lang="he-IL" altLang="he-IL"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סדר ההקמה</a:t>
            </a:r>
            <a:endParaRPr kumimoji="0" lang="en-US" altLang="he-IL"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685800" lvl="1" indent="-228600" algn="r" rtl="1">
              <a:buFont typeface="+mj-cs"/>
              <a:buAutoNum type="hebrew2Minus"/>
            </a:pPr>
            <a:r>
              <a:rPr kumimoji="0" lang="he-IL" altLang="he-IL"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סדר הפירוק</a:t>
            </a:r>
            <a:endParaRPr kumimoji="0" lang="en-US" altLang="he-IL"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685800" lvl="1" indent="-228600" algn="r" rtl="1">
              <a:buFont typeface="+mj-cs"/>
              <a:buAutoNum type="hebrew2Minus"/>
            </a:pPr>
            <a:r>
              <a:rPr kumimoji="0" lang="he-IL" altLang="he-IL"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תכנית ב'</a:t>
            </a:r>
          </a:p>
          <a:p>
            <a:pPr marL="685800" lvl="1" indent="-228600" algn="r" rtl="1">
              <a:buFont typeface="+mj-cs"/>
              <a:buAutoNum type="hebrew2Minus"/>
            </a:pPr>
            <a:r>
              <a:rPr lang="he-IL" altLang="he-IL" sz="1600" dirty="0">
                <a:latin typeface="Calibri" panose="020F0502020204030204" pitchFamily="34" charset="0"/>
                <a:ea typeface="Times New Roman" panose="02020603050405020304" pitchFamily="18" charset="0"/>
                <a:cs typeface="Calibri" panose="020F0502020204030204" pitchFamily="34" charset="0"/>
              </a:rPr>
              <a:t>טבלת משימות להקמת המבנה (תכנון ימי העבודות)</a:t>
            </a:r>
            <a:endParaRPr lang="en-US" altLang="he-IL" sz="1600">
              <a:latin typeface="Calibri" panose="020F0502020204030204" pitchFamily="34" charset="0"/>
              <a:cs typeface="Calibri" panose="020F0502020204030204" pitchFamily="34" charset="0"/>
            </a:endParaRPr>
          </a:p>
          <a:p>
            <a:pPr marL="685800" lvl="1" indent="-228600" algn="r" rtl="1">
              <a:buFont typeface="+mj-cs"/>
              <a:buAutoNum type="hebrew2Minus"/>
            </a:pPr>
            <a:r>
              <a:rPr lang="he-IL" altLang="he-IL" sz="1600">
                <a:latin typeface="Calibri" panose="020F0502020204030204" pitchFamily="34" charset="0"/>
                <a:ea typeface="Calibri" panose="020F0502020204030204" pitchFamily="34" charset="0"/>
                <a:cs typeface="Calibri" panose="020F0502020204030204" pitchFamily="34" charset="0"/>
              </a:rPr>
              <a:t>לו"ז הקמה</a:t>
            </a:r>
            <a:r>
              <a:rPr lang="he-IL" altLang="he-IL" sz="1600">
                <a:latin typeface="Calibri" panose="020F0502020204030204" pitchFamily="34" charset="0"/>
                <a:ea typeface="Times New Roman" panose="02020603050405020304" pitchFamily="18" charset="0"/>
                <a:cs typeface="Calibri" panose="020F0502020204030204" pitchFamily="34" charset="0"/>
              </a:rPr>
              <a:t> של המבנה</a:t>
            </a:r>
            <a:endParaRPr lang="he-IL" altLang="he-IL" sz="1600">
              <a:latin typeface="Calibri" panose="020F0502020204030204" pitchFamily="34" charset="0"/>
              <a:ea typeface="Calibri" panose="020F0502020204030204" pitchFamily="34" charset="0"/>
              <a:cs typeface="Calibri" panose="020F0502020204030204" pitchFamily="34" charset="0"/>
            </a:endParaRPr>
          </a:p>
          <a:p>
            <a:pPr marL="685800" lvl="1" indent="-228600" algn="r" rtl="1">
              <a:buFont typeface="+mj-cs"/>
              <a:buAutoNum type="hebrew2Minus"/>
            </a:pPr>
            <a:r>
              <a:rPr lang="he-IL" altLang="he-IL" sz="1600" dirty="0">
                <a:latin typeface="Calibri" panose="020F0502020204030204" pitchFamily="34" charset="0"/>
                <a:ea typeface="Calibri" panose="020F0502020204030204" pitchFamily="34" charset="0"/>
                <a:cs typeface="Calibri" panose="020F0502020204030204" pitchFamily="34" charset="0"/>
              </a:rPr>
              <a:t>מנגנונים</a:t>
            </a:r>
            <a:endParaRPr kumimoji="0" lang="he-IL" altLang="he-IL"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685800" lvl="1" indent="-228600" algn="r" rtl="1">
              <a:buFont typeface="+mj-cs"/>
              <a:buAutoNum type="hebrew2Minus"/>
            </a:pPr>
            <a:r>
              <a:rPr kumimoji="0" lang="he-IL" altLang="he-IL"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כוח אדם</a:t>
            </a:r>
            <a:endParaRPr kumimoji="0" lang="en-US" altLang="he-IL"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rPr>
              <a:t>רשימות ציוד:</a:t>
            </a:r>
          </a:p>
          <a:p>
            <a:pPr marL="685800" lvl="1" indent="-228600" algn="r" rtl="1">
              <a:buFont typeface="+mj-cs"/>
              <a:buAutoNum type="hebrew2Minus"/>
            </a:pPr>
            <a:r>
              <a:rPr kumimoji="0" lang="he-IL" altLang="he-IL"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רשימת משטחי הליכה (רצות), ערסלים ומדרגות</a:t>
            </a:r>
            <a:endParaRPr kumimoji="0" lang="en-US" altLang="he-IL"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685800" lvl="1" indent="-228600" algn="r" rtl="1">
              <a:buFont typeface="+mj-cs"/>
              <a:buAutoNum type="hebrew2Minus"/>
            </a:pPr>
            <a:r>
              <a:rPr kumimoji="0" lang="he-IL" altLang="he-IL"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רשימת סנאדות - לקלפים</a:t>
            </a:r>
            <a:endParaRPr kumimoji="0" lang="en-US" altLang="he-IL"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685800" lvl="1" indent="-228600" algn="r" rtl="1">
              <a:buFont typeface="+mj-cs"/>
              <a:buAutoNum type="hebrew2Minus"/>
            </a:pPr>
            <a:r>
              <a:rPr kumimoji="0" lang="he-IL" altLang="he-IL"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רשימת סנאדות - לחיבורים</a:t>
            </a:r>
            <a:endParaRPr kumimoji="0" lang="en-US" altLang="he-IL"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685800" lvl="1" indent="-228600" algn="r" rtl="1">
              <a:buFont typeface="+mj-cs"/>
              <a:buAutoNum type="hebrew2Minus"/>
            </a:pPr>
            <a:r>
              <a:rPr kumimoji="0" lang="he-IL" altLang="he-IL"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רשימת ציוד כללית</a:t>
            </a:r>
            <a:endParaRPr kumimoji="0" lang="en-US" altLang="he-IL"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ניהול סיכונים</a:t>
            </a:r>
            <a:endParaRPr kumimoji="0" lang="en-US" altLang="he-IL"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הערות ותיקונים מהאישור השונים (שבטי, הנהגתי מקדים , הנהגתי סופי)</a:t>
            </a:r>
            <a:endParaRPr kumimoji="0" lang="en-US" altLang="he-IL"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תדריכים </a:t>
            </a:r>
            <a:r>
              <a:rPr kumimoji="0" lang="he-IL" altLang="he-IL" b="1" i="0" u="none" strike="noStrike" cap="none" normalizeH="0" baseline="0" dirty="0" err="1">
                <a:ln>
                  <a:noFill/>
                </a:ln>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רלוונטים</a:t>
            </a:r>
            <a:r>
              <a:rPr kumimoji="0" lang="he-IL" altLang="he-IL" b="1"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(הרמת קלף, בניה בגובה, עבודה עם כלים)</a:t>
            </a:r>
            <a:endParaRPr kumimoji="0" lang="en-US" altLang="he-IL"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5969000" algn="r"/>
              </a:tabLst>
            </a:pPr>
            <a:endParaRPr kumimoji="0" lang="en-US" altLang="he-I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80554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2428860" y="142852"/>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שרטוטים</a:t>
            </a:r>
          </a:p>
        </p:txBody>
      </p:sp>
      <p:sp>
        <p:nvSpPr>
          <p:cNvPr id="45065" name="מציין מיקום תוכן 9"/>
          <p:cNvSpPr>
            <a:spLocks noGrp="1"/>
          </p:cNvSpPr>
          <p:nvPr>
            <p:ph sz="quarter" idx="13"/>
          </p:nvPr>
        </p:nvSpPr>
        <p:spPr>
          <a:xfrm>
            <a:off x="4716463" y="836613"/>
            <a:ext cx="4076700" cy="503237"/>
          </a:xfrm>
        </p:spPr>
        <p:txBody>
          <a:bodyPr/>
          <a:lstStyle/>
          <a:p>
            <a:pPr lvl="1"/>
            <a:r>
              <a:rPr lang="he-IL" sz="2400" b="1" dirty="0"/>
              <a:t>איך משרטטים מידות ?</a:t>
            </a:r>
            <a:endParaRPr lang="en-US" sz="2400" dirty="0">
              <a:cs typeface="Gisha" pitchFamily="34" charset="-79"/>
            </a:endParaRPr>
          </a:p>
          <a:p>
            <a:pPr lvl="1"/>
            <a:endParaRPr lang="en-US" sz="1200" dirty="0">
              <a:cs typeface="Gisha" pitchFamily="34" charset="-79"/>
            </a:endParaRPr>
          </a:p>
          <a:p>
            <a:pPr>
              <a:buFont typeface="Georgia" pitchFamily="18" charset="0"/>
              <a:buNone/>
            </a:pPr>
            <a:endParaRPr lang="he-IL" sz="1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8" name="מחבר ישר 7"/>
          <p:cNvCxnSpPr>
            <a:endCxn id="9" idx="3"/>
          </p:cNvCxnSpPr>
          <p:nvPr/>
        </p:nvCxnSpPr>
        <p:spPr>
          <a:xfrm flipH="1">
            <a:off x="1087019" y="836711"/>
            <a:ext cx="6365301" cy="1"/>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pic>
        <p:nvPicPr>
          <p:cNvPr id="45064" name="Picture 5" descr="Z:\תיק עבודות\סמל צופים\scouts_logo.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538" y="160338"/>
            <a:ext cx="850900" cy="1352550"/>
          </a:xfrm>
          <a:prstGeom prst="rect">
            <a:avLst/>
          </a:prstGeom>
          <a:noFill/>
          <a:ln w="9525">
            <a:noFill/>
            <a:miter lim="800000"/>
            <a:headEnd/>
            <a:tailEnd/>
          </a:ln>
        </p:spPr>
      </p:pic>
      <p:cxnSp>
        <p:nvCxnSpPr>
          <p:cNvPr id="13" name="מחבר חץ ישר 12"/>
          <p:cNvCxnSpPr/>
          <p:nvPr/>
        </p:nvCxnSpPr>
        <p:spPr>
          <a:xfrm>
            <a:off x="7236296" y="1844824"/>
            <a:ext cx="0" cy="374441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38" name="מחבר חץ ישר 37"/>
          <p:cNvCxnSpPr/>
          <p:nvPr/>
        </p:nvCxnSpPr>
        <p:spPr>
          <a:xfrm flipH="1">
            <a:off x="2411760" y="1700808"/>
            <a:ext cx="4104456"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2" name="מחבר חץ ישר 41"/>
          <p:cNvCxnSpPr/>
          <p:nvPr/>
        </p:nvCxnSpPr>
        <p:spPr>
          <a:xfrm flipH="1">
            <a:off x="2483768" y="5805264"/>
            <a:ext cx="4032448" cy="838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3" name="מחבר ישר 42"/>
          <p:cNvCxnSpPr/>
          <p:nvPr/>
        </p:nvCxnSpPr>
        <p:spPr>
          <a:xfrm>
            <a:off x="4140200" y="5732463"/>
            <a:ext cx="0" cy="144462"/>
          </a:xfrm>
          <a:prstGeom prst="line">
            <a:avLst/>
          </a:prstGeom>
        </p:spPr>
        <p:style>
          <a:lnRef idx="2">
            <a:schemeClr val="dk1"/>
          </a:lnRef>
          <a:fillRef idx="0">
            <a:schemeClr val="dk1"/>
          </a:fillRef>
          <a:effectRef idx="1">
            <a:schemeClr val="dk1"/>
          </a:effectRef>
          <a:fontRef idx="minor">
            <a:schemeClr val="tx1"/>
          </a:fontRef>
        </p:style>
      </p:cxnSp>
      <p:cxnSp>
        <p:nvCxnSpPr>
          <p:cNvPr id="45" name="מחבר ישר 44"/>
          <p:cNvCxnSpPr/>
          <p:nvPr/>
        </p:nvCxnSpPr>
        <p:spPr>
          <a:xfrm>
            <a:off x="5724525" y="5732463"/>
            <a:ext cx="0" cy="144462"/>
          </a:xfrm>
          <a:prstGeom prst="line">
            <a:avLst/>
          </a:prstGeom>
        </p:spPr>
        <p:style>
          <a:lnRef idx="2">
            <a:schemeClr val="dk1"/>
          </a:lnRef>
          <a:fillRef idx="0">
            <a:schemeClr val="dk1"/>
          </a:fillRef>
          <a:effectRef idx="1">
            <a:schemeClr val="dk1"/>
          </a:effectRef>
          <a:fontRef idx="minor">
            <a:schemeClr val="tx1"/>
          </a:fontRef>
        </p:style>
      </p:cxnSp>
      <p:cxnSp>
        <p:nvCxnSpPr>
          <p:cNvPr id="46" name="מחבר ישר 45"/>
          <p:cNvCxnSpPr/>
          <p:nvPr/>
        </p:nvCxnSpPr>
        <p:spPr>
          <a:xfrm>
            <a:off x="3203575" y="1628775"/>
            <a:ext cx="0" cy="144463"/>
          </a:xfrm>
          <a:prstGeom prst="line">
            <a:avLst/>
          </a:prstGeom>
        </p:spPr>
        <p:style>
          <a:lnRef idx="2">
            <a:schemeClr val="dk1"/>
          </a:lnRef>
          <a:fillRef idx="0">
            <a:schemeClr val="dk1"/>
          </a:fillRef>
          <a:effectRef idx="1">
            <a:schemeClr val="dk1"/>
          </a:effectRef>
          <a:fontRef idx="minor">
            <a:schemeClr val="tx1"/>
          </a:fontRef>
        </p:style>
      </p:cxnSp>
      <p:cxnSp>
        <p:nvCxnSpPr>
          <p:cNvPr id="47" name="מחבר ישר 46"/>
          <p:cNvCxnSpPr/>
          <p:nvPr/>
        </p:nvCxnSpPr>
        <p:spPr>
          <a:xfrm>
            <a:off x="4067175" y="1628775"/>
            <a:ext cx="0" cy="144463"/>
          </a:xfrm>
          <a:prstGeom prst="line">
            <a:avLst/>
          </a:prstGeom>
        </p:spPr>
        <p:style>
          <a:lnRef idx="2">
            <a:schemeClr val="dk1"/>
          </a:lnRef>
          <a:fillRef idx="0">
            <a:schemeClr val="dk1"/>
          </a:fillRef>
          <a:effectRef idx="1">
            <a:schemeClr val="dk1"/>
          </a:effectRef>
          <a:fontRef idx="minor">
            <a:schemeClr val="tx1"/>
          </a:fontRef>
        </p:style>
      </p:cxnSp>
      <p:cxnSp>
        <p:nvCxnSpPr>
          <p:cNvPr id="51" name="מחבר ישר 50"/>
          <p:cNvCxnSpPr/>
          <p:nvPr/>
        </p:nvCxnSpPr>
        <p:spPr>
          <a:xfrm>
            <a:off x="4932363" y="5732463"/>
            <a:ext cx="0" cy="144462"/>
          </a:xfrm>
          <a:prstGeom prst="line">
            <a:avLst/>
          </a:prstGeom>
        </p:spPr>
        <p:style>
          <a:lnRef idx="2">
            <a:schemeClr val="dk1"/>
          </a:lnRef>
          <a:fillRef idx="0">
            <a:schemeClr val="dk1"/>
          </a:fillRef>
          <a:effectRef idx="1">
            <a:schemeClr val="dk1"/>
          </a:effectRef>
          <a:fontRef idx="minor">
            <a:schemeClr val="tx1"/>
          </a:fontRef>
        </p:style>
      </p:cxnSp>
      <p:cxnSp>
        <p:nvCxnSpPr>
          <p:cNvPr id="52" name="מחבר ישר 51"/>
          <p:cNvCxnSpPr/>
          <p:nvPr/>
        </p:nvCxnSpPr>
        <p:spPr>
          <a:xfrm>
            <a:off x="3348038" y="5732463"/>
            <a:ext cx="0" cy="144462"/>
          </a:xfrm>
          <a:prstGeom prst="line">
            <a:avLst/>
          </a:prstGeom>
        </p:spPr>
        <p:style>
          <a:lnRef idx="2">
            <a:schemeClr val="dk1"/>
          </a:lnRef>
          <a:fillRef idx="0">
            <a:schemeClr val="dk1"/>
          </a:fillRef>
          <a:effectRef idx="1">
            <a:schemeClr val="dk1"/>
          </a:effectRef>
          <a:fontRef idx="minor">
            <a:schemeClr val="tx1"/>
          </a:fontRef>
        </p:style>
      </p:cxnSp>
      <p:cxnSp>
        <p:nvCxnSpPr>
          <p:cNvPr id="56" name="מחבר ישר 55"/>
          <p:cNvCxnSpPr/>
          <p:nvPr/>
        </p:nvCxnSpPr>
        <p:spPr>
          <a:xfrm>
            <a:off x="6732588" y="3213100"/>
            <a:ext cx="142875" cy="0"/>
          </a:xfrm>
          <a:prstGeom prst="line">
            <a:avLst/>
          </a:prstGeom>
        </p:spPr>
        <p:style>
          <a:lnRef idx="2">
            <a:schemeClr val="dk1"/>
          </a:lnRef>
          <a:fillRef idx="0">
            <a:schemeClr val="dk1"/>
          </a:fillRef>
          <a:effectRef idx="1">
            <a:schemeClr val="dk1"/>
          </a:effectRef>
          <a:fontRef idx="minor">
            <a:schemeClr val="tx1"/>
          </a:fontRef>
        </p:style>
      </p:cxnSp>
      <p:cxnSp>
        <p:nvCxnSpPr>
          <p:cNvPr id="58" name="מחבר ישר 57"/>
          <p:cNvCxnSpPr/>
          <p:nvPr/>
        </p:nvCxnSpPr>
        <p:spPr>
          <a:xfrm>
            <a:off x="2123728" y="4797152"/>
            <a:ext cx="144463" cy="0"/>
          </a:xfrm>
          <a:prstGeom prst="line">
            <a:avLst/>
          </a:prstGeom>
        </p:spPr>
        <p:style>
          <a:lnRef idx="2">
            <a:schemeClr val="dk1"/>
          </a:lnRef>
          <a:fillRef idx="0">
            <a:schemeClr val="dk1"/>
          </a:fillRef>
          <a:effectRef idx="1">
            <a:schemeClr val="dk1"/>
          </a:effectRef>
          <a:fontRef idx="minor">
            <a:schemeClr val="tx1"/>
          </a:fontRef>
        </p:style>
      </p:cxnSp>
      <p:cxnSp>
        <p:nvCxnSpPr>
          <p:cNvPr id="59" name="מחבר ישר 58"/>
          <p:cNvCxnSpPr/>
          <p:nvPr/>
        </p:nvCxnSpPr>
        <p:spPr>
          <a:xfrm>
            <a:off x="6732588" y="4941888"/>
            <a:ext cx="142875" cy="0"/>
          </a:xfrm>
          <a:prstGeom prst="line">
            <a:avLst/>
          </a:prstGeom>
        </p:spPr>
        <p:style>
          <a:lnRef idx="2">
            <a:schemeClr val="dk1"/>
          </a:lnRef>
          <a:fillRef idx="0">
            <a:schemeClr val="dk1"/>
          </a:fillRef>
          <a:effectRef idx="1">
            <a:schemeClr val="dk1"/>
          </a:effectRef>
          <a:fontRef idx="minor">
            <a:schemeClr val="tx1"/>
          </a:fontRef>
        </p:style>
      </p:cxnSp>
      <p:grpSp>
        <p:nvGrpSpPr>
          <p:cNvPr id="2" name="Group 15"/>
          <p:cNvGrpSpPr>
            <a:grpSpLocks/>
          </p:cNvGrpSpPr>
          <p:nvPr/>
        </p:nvGrpSpPr>
        <p:grpSpPr bwMode="auto">
          <a:xfrm>
            <a:off x="2555875" y="1916113"/>
            <a:ext cx="3914775" cy="3656012"/>
            <a:chOff x="2430" y="6270"/>
            <a:chExt cx="5655" cy="5280"/>
          </a:xfrm>
        </p:grpSpPr>
        <p:sp>
          <p:nvSpPr>
            <p:cNvPr id="45100" name="Rectangle 16"/>
            <p:cNvSpPr>
              <a:spLocks noChangeArrowheads="1"/>
            </p:cNvSpPr>
            <p:nvPr/>
          </p:nvSpPr>
          <p:spPr bwMode="auto">
            <a:xfrm>
              <a:off x="4695" y="8145"/>
              <a:ext cx="3390" cy="3405"/>
            </a:xfrm>
            <a:prstGeom prst="rect">
              <a:avLst/>
            </a:prstGeom>
            <a:noFill/>
            <a:ln w="9525">
              <a:solidFill>
                <a:srgbClr val="000000"/>
              </a:solidFill>
              <a:miter lim="800000"/>
              <a:headEnd/>
              <a:tailEnd/>
            </a:ln>
          </p:spPr>
          <p:txBody>
            <a:bodyPr/>
            <a:lstStyle/>
            <a:p>
              <a:endParaRPr lang="he-IL"/>
            </a:p>
          </p:txBody>
        </p:sp>
        <p:cxnSp>
          <p:nvCxnSpPr>
            <p:cNvPr id="45101" name="AutoShape 17"/>
            <p:cNvCxnSpPr>
              <a:cxnSpLocks noChangeShapeType="1"/>
            </p:cNvCxnSpPr>
            <p:nvPr/>
          </p:nvCxnSpPr>
          <p:spPr bwMode="auto">
            <a:xfrm flipV="1">
              <a:off x="5805" y="6885"/>
              <a:ext cx="15" cy="4665"/>
            </a:xfrm>
            <a:prstGeom prst="straightConnector1">
              <a:avLst/>
            </a:prstGeom>
            <a:noFill/>
            <a:ln w="9525">
              <a:solidFill>
                <a:srgbClr val="000000"/>
              </a:solidFill>
              <a:round/>
              <a:headEnd/>
              <a:tailEnd/>
            </a:ln>
          </p:spPr>
        </p:cxnSp>
        <p:cxnSp>
          <p:nvCxnSpPr>
            <p:cNvPr id="45102" name="AutoShape 18"/>
            <p:cNvCxnSpPr>
              <a:cxnSpLocks noChangeShapeType="1"/>
            </p:cNvCxnSpPr>
            <p:nvPr/>
          </p:nvCxnSpPr>
          <p:spPr bwMode="auto">
            <a:xfrm flipV="1">
              <a:off x="6930" y="6885"/>
              <a:ext cx="15" cy="4665"/>
            </a:xfrm>
            <a:prstGeom prst="straightConnector1">
              <a:avLst/>
            </a:prstGeom>
            <a:noFill/>
            <a:ln w="9525">
              <a:solidFill>
                <a:srgbClr val="000000"/>
              </a:solidFill>
              <a:round/>
              <a:headEnd/>
              <a:tailEnd/>
            </a:ln>
          </p:spPr>
        </p:cxnSp>
        <p:sp>
          <p:nvSpPr>
            <p:cNvPr id="45103" name="AutoShape 19"/>
            <p:cNvSpPr>
              <a:spLocks noChangeArrowheads="1"/>
            </p:cNvSpPr>
            <p:nvPr/>
          </p:nvSpPr>
          <p:spPr bwMode="auto">
            <a:xfrm>
              <a:off x="4695" y="6270"/>
              <a:ext cx="3390" cy="1875"/>
            </a:xfrm>
            <a:prstGeom prst="triangle">
              <a:avLst>
                <a:gd name="adj" fmla="val 50000"/>
              </a:avLst>
            </a:prstGeom>
            <a:noFill/>
            <a:ln w="9525">
              <a:solidFill>
                <a:srgbClr val="000000"/>
              </a:solidFill>
              <a:miter lim="800000"/>
              <a:headEnd/>
              <a:tailEnd/>
            </a:ln>
          </p:spPr>
          <p:txBody>
            <a:bodyPr/>
            <a:lstStyle/>
            <a:p>
              <a:endParaRPr lang="he-IL"/>
            </a:p>
          </p:txBody>
        </p:sp>
        <p:cxnSp>
          <p:nvCxnSpPr>
            <p:cNvPr id="45104" name="AutoShape 20"/>
            <p:cNvCxnSpPr>
              <a:cxnSpLocks noChangeShapeType="1"/>
            </p:cNvCxnSpPr>
            <p:nvPr/>
          </p:nvCxnSpPr>
          <p:spPr bwMode="auto">
            <a:xfrm flipH="1">
              <a:off x="4695" y="10696"/>
              <a:ext cx="3390" cy="0"/>
            </a:xfrm>
            <a:prstGeom prst="straightConnector1">
              <a:avLst/>
            </a:prstGeom>
            <a:noFill/>
            <a:ln w="9525">
              <a:solidFill>
                <a:srgbClr val="000000"/>
              </a:solidFill>
              <a:round/>
              <a:headEnd/>
              <a:tailEnd/>
            </a:ln>
          </p:spPr>
        </p:cxnSp>
        <p:cxnSp>
          <p:nvCxnSpPr>
            <p:cNvPr id="45105" name="AutoShape 21"/>
            <p:cNvCxnSpPr>
              <a:cxnSpLocks noChangeShapeType="1"/>
            </p:cNvCxnSpPr>
            <p:nvPr/>
          </p:nvCxnSpPr>
          <p:spPr bwMode="auto">
            <a:xfrm>
              <a:off x="4695" y="8145"/>
              <a:ext cx="1110" cy="3405"/>
            </a:xfrm>
            <a:prstGeom prst="straightConnector1">
              <a:avLst/>
            </a:prstGeom>
            <a:noFill/>
            <a:ln w="9525">
              <a:solidFill>
                <a:srgbClr val="000000"/>
              </a:solidFill>
              <a:round/>
              <a:headEnd/>
              <a:tailEnd/>
            </a:ln>
          </p:spPr>
        </p:cxnSp>
        <p:cxnSp>
          <p:nvCxnSpPr>
            <p:cNvPr id="45106" name="AutoShape 22"/>
            <p:cNvCxnSpPr>
              <a:cxnSpLocks noChangeShapeType="1"/>
            </p:cNvCxnSpPr>
            <p:nvPr/>
          </p:nvCxnSpPr>
          <p:spPr bwMode="auto">
            <a:xfrm flipH="1">
              <a:off x="4695" y="8145"/>
              <a:ext cx="1125" cy="3405"/>
            </a:xfrm>
            <a:prstGeom prst="straightConnector1">
              <a:avLst/>
            </a:prstGeom>
            <a:noFill/>
            <a:ln w="9525">
              <a:solidFill>
                <a:srgbClr val="000000"/>
              </a:solidFill>
              <a:round/>
              <a:headEnd/>
              <a:tailEnd/>
            </a:ln>
          </p:spPr>
        </p:cxnSp>
        <p:cxnSp>
          <p:nvCxnSpPr>
            <p:cNvPr id="45107" name="AutoShape 23"/>
            <p:cNvCxnSpPr>
              <a:cxnSpLocks noChangeShapeType="1"/>
            </p:cNvCxnSpPr>
            <p:nvPr/>
          </p:nvCxnSpPr>
          <p:spPr bwMode="auto">
            <a:xfrm>
              <a:off x="6930" y="8145"/>
              <a:ext cx="1110" cy="3405"/>
            </a:xfrm>
            <a:prstGeom prst="straightConnector1">
              <a:avLst/>
            </a:prstGeom>
            <a:noFill/>
            <a:ln w="9525">
              <a:solidFill>
                <a:srgbClr val="000000"/>
              </a:solidFill>
              <a:round/>
              <a:headEnd/>
              <a:tailEnd/>
            </a:ln>
          </p:spPr>
        </p:cxnSp>
        <p:cxnSp>
          <p:nvCxnSpPr>
            <p:cNvPr id="45108" name="AutoShape 24"/>
            <p:cNvCxnSpPr>
              <a:cxnSpLocks noChangeShapeType="1"/>
            </p:cNvCxnSpPr>
            <p:nvPr/>
          </p:nvCxnSpPr>
          <p:spPr bwMode="auto">
            <a:xfrm flipH="1">
              <a:off x="6930" y="8145"/>
              <a:ext cx="1125" cy="3405"/>
            </a:xfrm>
            <a:prstGeom prst="straightConnector1">
              <a:avLst/>
            </a:prstGeom>
            <a:noFill/>
            <a:ln w="9525">
              <a:solidFill>
                <a:srgbClr val="000000"/>
              </a:solidFill>
              <a:round/>
              <a:headEnd/>
              <a:tailEnd/>
            </a:ln>
          </p:spPr>
        </p:cxnSp>
        <p:cxnSp>
          <p:nvCxnSpPr>
            <p:cNvPr id="45109" name="AutoShape 25"/>
            <p:cNvCxnSpPr>
              <a:cxnSpLocks noChangeShapeType="1"/>
            </p:cNvCxnSpPr>
            <p:nvPr/>
          </p:nvCxnSpPr>
          <p:spPr bwMode="auto">
            <a:xfrm flipH="1">
              <a:off x="2430" y="9270"/>
              <a:ext cx="2265" cy="2280"/>
            </a:xfrm>
            <a:prstGeom prst="straightConnector1">
              <a:avLst/>
            </a:prstGeom>
            <a:noFill/>
            <a:ln w="9525">
              <a:solidFill>
                <a:srgbClr val="000000"/>
              </a:solidFill>
              <a:round/>
              <a:headEnd/>
              <a:tailEnd/>
            </a:ln>
          </p:spPr>
        </p:cxnSp>
        <p:cxnSp>
          <p:nvCxnSpPr>
            <p:cNvPr id="45110" name="AutoShape 26"/>
            <p:cNvCxnSpPr>
              <a:cxnSpLocks noChangeShapeType="1"/>
            </p:cNvCxnSpPr>
            <p:nvPr/>
          </p:nvCxnSpPr>
          <p:spPr bwMode="auto">
            <a:xfrm flipH="1">
              <a:off x="2430" y="8685"/>
              <a:ext cx="2265" cy="2280"/>
            </a:xfrm>
            <a:prstGeom prst="straightConnector1">
              <a:avLst/>
            </a:prstGeom>
            <a:noFill/>
            <a:ln w="9525">
              <a:solidFill>
                <a:srgbClr val="000000"/>
              </a:solidFill>
              <a:round/>
              <a:headEnd/>
              <a:tailEnd/>
            </a:ln>
          </p:spPr>
        </p:cxnSp>
        <p:cxnSp>
          <p:nvCxnSpPr>
            <p:cNvPr id="45111" name="AutoShape 27"/>
            <p:cNvCxnSpPr>
              <a:cxnSpLocks noChangeShapeType="1"/>
            </p:cNvCxnSpPr>
            <p:nvPr/>
          </p:nvCxnSpPr>
          <p:spPr bwMode="auto">
            <a:xfrm flipH="1">
              <a:off x="2430" y="8145"/>
              <a:ext cx="2265" cy="2280"/>
            </a:xfrm>
            <a:prstGeom prst="straightConnector1">
              <a:avLst/>
            </a:prstGeom>
            <a:noFill/>
            <a:ln w="9525">
              <a:solidFill>
                <a:srgbClr val="000000"/>
              </a:solidFill>
              <a:round/>
              <a:headEnd/>
              <a:tailEnd/>
            </a:ln>
          </p:spPr>
        </p:cxnSp>
        <p:cxnSp>
          <p:nvCxnSpPr>
            <p:cNvPr id="45112" name="AutoShape 28"/>
            <p:cNvCxnSpPr>
              <a:cxnSpLocks noChangeShapeType="1"/>
            </p:cNvCxnSpPr>
            <p:nvPr/>
          </p:nvCxnSpPr>
          <p:spPr bwMode="auto">
            <a:xfrm>
              <a:off x="2430" y="10425"/>
              <a:ext cx="0" cy="1125"/>
            </a:xfrm>
            <a:prstGeom prst="straightConnector1">
              <a:avLst/>
            </a:prstGeom>
            <a:noFill/>
            <a:ln w="9525">
              <a:solidFill>
                <a:srgbClr val="000000"/>
              </a:solidFill>
              <a:round/>
              <a:headEnd/>
              <a:tailEnd/>
            </a:ln>
          </p:spPr>
        </p:cxnSp>
        <p:cxnSp>
          <p:nvCxnSpPr>
            <p:cNvPr id="45113" name="AutoShape 29"/>
            <p:cNvCxnSpPr>
              <a:cxnSpLocks noChangeShapeType="1"/>
            </p:cNvCxnSpPr>
            <p:nvPr/>
          </p:nvCxnSpPr>
          <p:spPr bwMode="auto">
            <a:xfrm>
              <a:off x="3555" y="9270"/>
              <a:ext cx="0" cy="2280"/>
            </a:xfrm>
            <a:prstGeom prst="straightConnector1">
              <a:avLst/>
            </a:prstGeom>
            <a:noFill/>
            <a:ln w="9525">
              <a:solidFill>
                <a:srgbClr val="000000"/>
              </a:solidFill>
              <a:round/>
              <a:headEnd/>
              <a:tailEnd/>
            </a:ln>
          </p:spPr>
        </p:cxnSp>
      </p:grpSp>
      <p:cxnSp>
        <p:nvCxnSpPr>
          <p:cNvPr id="89" name="מחבר חץ ישר 88"/>
          <p:cNvCxnSpPr/>
          <p:nvPr/>
        </p:nvCxnSpPr>
        <p:spPr>
          <a:xfrm flipH="1">
            <a:off x="2411760" y="1340768"/>
            <a:ext cx="4104456"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0" name="מחבר חץ ישר 89"/>
          <p:cNvCxnSpPr/>
          <p:nvPr/>
        </p:nvCxnSpPr>
        <p:spPr>
          <a:xfrm>
            <a:off x="6804248" y="1844824"/>
            <a:ext cx="0" cy="374441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1" name="מחבר חץ ישר 90"/>
          <p:cNvCxnSpPr/>
          <p:nvPr/>
        </p:nvCxnSpPr>
        <p:spPr>
          <a:xfrm flipH="1">
            <a:off x="2483768" y="6093296"/>
            <a:ext cx="4032448" cy="838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5" name="מחבר ישר 94"/>
          <p:cNvCxnSpPr/>
          <p:nvPr/>
        </p:nvCxnSpPr>
        <p:spPr>
          <a:xfrm>
            <a:off x="2123728" y="4005064"/>
            <a:ext cx="144463" cy="0"/>
          </a:xfrm>
          <a:prstGeom prst="line">
            <a:avLst/>
          </a:prstGeom>
        </p:spPr>
        <p:style>
          <a:lnRef idx="2">
            <a:schemeClr val="dk1"/>
          </a:lnRef>
          <a:fillRef idx="0">
            <a:schemeClr val="dk1"/>
          </a:fillRef>
          <a:effectRef idx="1">
            <a:schemeClr val="dk1"/>
          </a:effectRef>
          <a:fontRef idx="minor">
            <a:schemeClr val="tx1"/>
          </a:fontRef>
        </p:style>
      </p:cxnSp>
      <p:cxnSp>
        <p:nvCxnSpPr>
          <p:cNvPr id="97" name="מחבר ישר 96"/>
          <p:cNvCxnSpPr/>
          <p:nvPr/>
        </p:nvCxnSpPr>
        <p:spPr>
          <a:xfrm>
            <a:off x="2123728" y="3212976"/>
            <a:ext cx="144463" cy="0"/>
          </a:xfrm>
          <a:prstGeom prst="line">
            <a:avLst/>
          </a:prstGeom>
        </p:spPr>
        <p:style>
          <a:lnRef idx="2">
            <a:schemeClr val="dk1"/>
          </a:lnRef>
          <a:fillRef idx="0">
            <a:schemeClr val="dk1"/>
          </a:fillRef>
          <a:effectRef idx="1">
            <a:schemeClr val="dk1"/>
          </a:effectRef>
          <a:fontRef idx="minor">
            <a:schemeClr val="tx1"/>
          </a:fontRef>
        </p:style>
      </p:cxnSp>
      <p:sp>
        <p:nvSpPr>
          <p:cNvPr id="45086" name="Text Box 14"/>
          <p:cNvSpPr txBox="1">
            <a:spLocks noChangeArrowheads="1"/>
          </p:cNvSpPr>
          <p:nvPr/>
        </p:nvSpPr>
        <p:spPr bwMode="auto">
          <a:xfrm rot="-5400000">
            <a:off x="1787449" y="5015019"/>
            <a:ext cx="611208" cy="258449"/>
          </a:xfrm>
          <a:prstGeom prst="rect">
            <a:avLst/>
          </a:prstGeom>
          <a:noFill/>
          <a:ln w="9525">
            <a:noFill/>
            <a:miter lim="800000"/>
            <a:headEnd/>
            <a:tailEnd/>
          </a:ln>
        </p:spPr>
        <p:txBody>
          <a:bodyPr/>
          <a:lstStyle/>
          <a:p>
            <a:pPr>
              <a:spcAft>
                <a:spcPts val="1000"/>
              </a:spcAft>
            </a:pPr>
            <a:r>
              <a:rPr lang="he-IL" sz="1000" b="1" dirty="0">
                <a:solidFill>
                  <a:srgbClr val="FF0000"/>
                </a:solidFill>
                <a:latin typeface="Calibri" pitchFamily="34" charset="0"/>
                <a:ea typeface="Arial" pitchFamily="34" charset="0"/>
                <a:cs typeface="BN Varda" pitchFamily="2" charset="-79"/>
              </a:rPr>
              <a:t>1.00 </a:t>
            </a:r>
            <a:endParaRPr lang="he-IL" b="1" dirty="0">
              <a:solidFill>
                <a:srgbClr val="FF0000"/>
              </a:solidFill>
              <a:ea typeface="Arial" pitchFamily="34" charset="0"/>
              <a:cs typeface="BN Varda" pitchFamily="2" charset="-79"/>
            </a:endParaRPr>
          </a:p>
        </p:txBody>
      </p:sp>
      <p:sp>
        <p:nvSpPr>
          <p:cNvPr id="45087" name="Text Box 14"/>
          <p:cNvSpPr txBox="1">
            <a:spLocks noChangeArrowheads="1"/>
          </p:cNvSpPr>
          <p:nvPr/>
        </p:nvSpPr>
        <p:spPr bwMode="auto">
          <a:xfrm rot="-5400000">
            <a:off x="1837308" y="4262084"/>
            <a:ext cx="571500" cy="314325"/>
          </a:xfrm>
          <a:prstGeom prst="rect">
            <a:avLst/>
          </a:prstGeom>
          <a:noFill/>
          <a:ln w="9525">
            <a:noFill/>
            <a:miter lim="800000"/>
            <a:headEnd/>
            <a:tailEnd/>
          </a:ln>
        </p:spPr>
        <p:txBody>
          <a:bodyPr/>
          <a:lstStyle/>
          <a:p>
            <a:pPr>
              <a:spcAft>
                <a:spcPts val="1000"/>
              </a:spcAft>
            </a:pPr>
            <a:r>
              <a:rPr lang="he-IL" sz="1000" b="1" dirty="0">
                <a:solidFill>
                  <a:srgbClr val="FF0000"/>
                </a:solidFill>
                <a:latin typeface="Calibri" pitchFamily="34" charset="0"/>
                <a:ea typeface="Arial" pitchFamily="34" charset="0"/>
                <a:cs typeface="BN Varda" pitchFamily="2" charset="-79"/>
              </a:rPr>
              <a:t>1.00</a:t>
            </a:r>
            <a:endParaRPr lang="he-IL" b="1" dirty="0">
              <a:solidFill>
                <a:srgbClr val="FF0000"/>
              </a:solidFill>
              <a:ea typeface="Arial" pitchFamily="34" charset="0"/>
              <a:cs typeface="BN Varda" pitchFamily="2" charset="-79"/>
            </a:endParaRPr>
          </a:p>
        </p:txBody>
      </p:sp>
      <p:sp>
        <p:nvSpPr>
          <p:cNvPr id="45088" name="Text Box 14"/>
          <p:cNvSpPr txBox="1">
            <a:spLocks noChangeArrowheads="1"/>
          </p:cNvSpPr>
          <p:nvPr/>
        </p:nvSpPr>
        <p:spPr bwMode="auto">
          <a:xfrm rot="-5400000">
            <a:off x="1851125" y="3485579"/>
            <a:ext cx="571500" cy="314325"/>
          </a:xfrm>
          <a:prstGeom prst="rect">
            <a:avLst/>
          </a:prstGeom>
          <a:noFill/>
          <a:ln w="9525">
            <a:noFill/>
            <a:miter lim="800000"/>
            <a:headEnd/>
            <a:tailEnd/>
          </a:ln>
        </p:spPr>
        <p:txBody>
          <a:bodyPr/>
          <a:lstStyle/>
          <a:p>
            <a:pPr>
              <a:spcAft>
                <a:spcPts val="1000"/>
              </a:spcAft>
            </a:pPr>
            <a:r>
              <a:rPr lang="he-IL" sz="1000" b="1" dirty="0">
                <a:solidFill>
                  <a:srgbClr val="FF0000"/>
                </a:solidFill>
                <a:latin typeface="Calibri" pitchFamily="34" charset="0"/>
                <a:ea typeface="Arial" pitchFamily="34" charset="0"/>
                <a:cs typeface="BN Varda" pitchFamily="2" charset="-79"/>
              </a:rPr>
              <a:t>1.00 </a:t>
            </a:r>
            <a:endParaRPr lang="he-IL" b="1" dirty="0">
              <a:solidFill>
                <a:srgbClr val="FF0000"/>
              </a:solidFill>
              <a:ea typeface="Arial" pitchFamily="34" charset="0"/>
              <a:cs typeface="BN Varda" pitchFamily="2" charset="-79"/>
            </a:endParaRPr>
          </a:p>
        </p:txBody>
      </p:sp>
      <p:sp>
        <p:nvSpPr>
          <p:cNvPr id="45089" name="Text Box 14"/>
          <p:cNvSpPr txBox="1">
            <a:spLocks noChangeArrowheads="1"/>
          </p:cNvSpPr>
          <p:nvPr/>
        </p:nvSpPr>
        <p:spPr bwMode="auto">
          <a:xfrm rot="-5400000">
            <a:off x="1851125" y="2333451"/>
            <a:ext cx="571500" cy="314325"/>
          </a:xfrm>
          <a:prstGeom prst="rect">
            <a:avLst/>
          </a:prstGeom>
          <a:noFill/>
          <a:ln w="9525">
            <a:noFill/>
            <a:miter lim="800000"/>
            <a:headEnd/>
            <a:tailEnd/>
          </a:ln>
        </p:spPr>
        <p:txBody>
          <a:bodyPr/>
          <a:lstStyle/>
          <a:p>
            <a:pPr>
              <a:spcAft>
                <a:spcPts val="1000"/>
              </a:spcAft>
            </a:pPr>
            <a:r>
              <a:rPr lang="he-IL" sz="1000" b="1" dirty="0">
                <a:solidFill>
                  <a:srgbClr val="FF0000"/>
                </a:solidFill>
                <a:latin typeface="Calibri" pitchFamily="34" charset="0"/>
                <a:cs typeface="BN Varda" pitchFamily="2" charset="-79"/>
              </a:rPr>
              <a:t>3.00</a:t>
            </a:r>
            <a:endParaRPr lang="he-IL" b="1" dirty="0">
              <a:solidFill>
                <a:srgbClr val="FF0000"/>
              </a:solidFill>
            </a:endParaRPr>
          </a:p>
        </p:txBody>
      </p:sp>
      <p:sp>
        <p:nvSpPr>
          <p:cNvPr id="45090" name="Text Box 14"/>
          <p:cNvSpPr txBox="1">
            <a:spLocks noChangeArrowheads="1"/>
          </p:cNvSpPr>
          <p:nvPr/>
        </p:nvSpPr>
        <p:spPr bwMode="auto">
          <a:xfrm rot="-5400000">
            <a:off x="1446704" y="3485578"/>
            <a:ext cx="571500" cy="314325"/>
          </a:xfrm>
          <a:prstGeom prst="rect">
            <a:avLst/>
          </a:prstGeom>
          <a:noFill/>
          <a:ln w="9525">
            <a:noFill/>
            <a:miter lim="800000"/>
            <a:headEnd/>
            <a:tailEnd/>
          </a:ln>
        </p:spPr>
        <p:txBody>
          <a:bodyPr/>
          <a:lstStyle/>
          <a:p>
            <a:pPr>
              <a:spcAft>
                <a:spcPts val="1000"/>
              </a:spcAft>
            </a:pPr>
            <a:r>
              <a:rPr lang="he-IL" sz="1000" b="1" dirty="0">
                <a:solidFill>
                  <a:srgbClr val="FF0000"/>
                </a:solidFill>
                <a:latin typeface="Calibri" pitchFamily="34" charset="0"/>
                <a:ea typeface="Arial" pitchFamily="34" charset="0"/>
                <a:cs typeface="BN Varda" pitchFamily="2" charset="-79"/>
              </a:rPr>
              <a:t>6.00</a:t>
            </a:r>
            <a:endParaRPr lang="he-IL" b="1" dirty="0">
              <a:solidFill>
                <a:srgbClr val="FF0000"/>
              </a:solidFill>
              <a:ea typeface="Arial" pitchFamily="34" charset="0"/>
              <a:cs typeface="BN Varda" pitchFamily="2" charset="-79"/>
            </a:endParaRPr>
          </a:p>
        </p:txBody>
      </p:sp>
      <p:cxnSp>
        <p:nvCxnSpPr>
          <p:cNvPr id="103" name="מחבר ישר 102"/>
          <p:cNvCxnSpPr/>
          <p:nvPr/>
        </p:nvCxnSpPr>
        <p:spPr>
          <a:xfrm>
            <a:off x="4859338" y="1628775"/>
            <a:ext cx="0" cy="144463"/>
          </a:xfrm>
          <a:prstGeom prst="line">
            <a:avLst/>
          </a:prstGeom>
        </p:spPr>
        <p:style>
          <a:lnRef idx="2">
            <a:schemeClr val="dk1"/>
          </a:lnRef>
          <a:fillRef idx="0">
            <a:schemeClr val="dk1"/>
          </a:fillRef>
          <a:effectRef idx="1">
            <a:schemeClr val="dk1"/>
          </a:effectRef>
          <a:fontRef idx="minor">
            <a:schemeClr val="tx1"/>
          </a:fontRef>
        </p:style>
      </p:cxnSp>
      <p:cxnSp>
        <p:nvCxnSpPr>
          <p:cNvPr id="105" name="מחבר ישר 104"/>
          <p:cNvCxnSpPr/>
          <p:nvPr/>
        </p:nvCxnSpPr>
        <p:spPr>
          <a:xfrm>
            <a:off x="5292725" y="1628775"/>
            <a:ext cx="0" cy="144463"/>
          </a:xfrm>
          <a:prstGeom prst="line">
            <a:avLst/>
          </a:prstGeom>
        </p:spPr>
        <p:style>
          <a:lnRef idx="2">
            <a:schemeClr val="dk1"/>
          </a:lnRef>
          <a:fillRef idx="0">
            <a:schemeClr val="dk1"/>
          </a:fillRef>
          <a:effectRef idx="1">
            <a:schemeClr val="dk1"/>
          </a:effectRef>
          <a:fontRef idx="minor">
            <a:schemeClr val="tx1"/>
          </a:fontRef>
        </p:style>
      </p:cxnSp>
      <p:cxnSp>
        <p:nvCxnSpPr>
          <p:cNvPr id="106" name="מחבר ישר 105"/>
          <p:cNvCxnSpPr/>
          <p:nvPr/>
        </p:nvCxnSpPr>
        <p:spPr>
          <a:xfrm>
            <a:off x="5724525" y="1628775"/>
            <a:ext cx="0" cy="144463"/>
          </a:xfrm>
          <a:prstGeom prst="line">
            <a:avLst/>
          </a:prstGeom>
        </p:spPr>
        <p:style>
          <a:lnRef idx="2">
            <a:schemeClr val="dk1"/>
          </a:lnRef>
          <a:fillRef idx="0">
            <a:schemeClr val="dk1"/>
          </a:fillRef>
          <a:effectRef idx="1">
            <a:schemeClr val="dk1"/>
          </a:effectRef>
          <a:fontRef idx="minor">
            <a:schemeClr val="tx1"/>
          </a:fontRef>
        </p:style>
      </p:cxnSp>
      <p:sp>
        <p:nvSpPr>
          <p:cNvPr id="45094" name="Text Box 14"/>
          <p:cNvSpPr txBox="1">
            <a:spLocks noChangeArrowheads="1"/>
          </p:cNvSpPr>
          <p:nvPr/>
        </p:nvSpPr>
        <p:spPr bwMode="auto">
          <a:xfrm>
            <a:off x="5724525" y="5805488"/>
            <a:ext cx="571500" cy="314325"/>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1.00</a:t>
            </a:r>
            <a:endParaRPr lang="he-IL" b="1">
              <a:solidFill>
                <a:srgbClr val="FF0000"/>
              </a:solidFill>
            </a:endParaRPr>
          </a:p>
        </p:txBody>
      </p:sp>
      <p:sp>
        <p:nvSpPr>
          <p:cNvPr id="45095" name="Text Box 14"/>
          <p:cNvSpPr txBox="1">
            <a:spLocks noChangeArrowheads="1"/>
          </p:cNvSpPr>
          <p:nvPr/>
        </p:nvSpPr>
        <p:spPr bwMode="auto">
          <a:xfrm>
            <a:off x="3419475" y="5805488"/>
            <a:ext cx="571500" cy="314325"/>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1.00</a:t>
            </a:r>
            <a:endParaRPr lang="he-IL" b="1">
              <a:solidFill>
                <a:srgbClr val="FF0000"/>
              </a:solidFill>
            </a:endParaRPr>
          </a:p>
        </p:txBody>
      </p:sp>
      <p:sp>
        <p:nvSpPr>
          <p:cNvPr id="45096" name="Text Box 14"/>
          <p:cNvSpPr txBox="1">
            <a:spLocks noChangeArrowheads="1"/>
          </p:cNvSpPr>
          <p:nvPr/>
        </p:nvSpPr>
        <p:spPr bwMode="auto">
          <a:xfrm>
            <a:off x="4211638" y="5805488"/>
            <a:ext cx="571500" cy="314325"/>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1.00</a:t>
            </a:r>
            <a:endParaRPr lang="he-IL" b="1">
              <a:solidFill>
                <a:srgbClr val="FF0000"/>
              </a:solidFill>
            </a:endParaRPr>
          </a:p>
        </p:txBody>
      </p:sp>
      <p:sp>
        <p:nvSpPr>
          <p:cNvPr id="45097" name="Text Box 14"/>
          <p:cNvSpPr txBox="1">
            <a:spLocks noChangeArrowheads="1"/>
          </p:cNvSpPr>
          <p:nvPr/>
        </p:nvSpPr>
        <p:spPr bwMode="auto">
          <a:xfrm>
            <a:off x="5003800" y="5805488"/>
            <a:ext cx="571500" cy="314325"/>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1.00</a:t>
            </a:r>
            <a:endParaRPr lang="he-IL" b="1">
              <a:solidFill>
                <a:srgbClr val="FF0000"/>
              </a:solidFill>
            </a:endParaRPr>
          </a:p>
        </p:txBody>
      </p:sp>
      <p:sp>
        <p:nvSpPr>
          <p:cNvPr id="45098" name="Text Box 14"/>
          <p:cNvSpPr txBox="1">
            <a:spLocks noChangeArrowheads="1"/>
          </p:cNvSpPr>
          <p:nvPr/>
        </p:nvSpPr>
        <p:spPr bwMode="auto">
          <a:xfrm>
            <a:off x="2700338" y="5805488"/>
            <a:ext cx="571500" cy="314325"/>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1.00</a:t>
            </a:r>
            <a:endParaRPr lang="he-IL" b="1">
              <a:solidFill>
                <a:srgbClr val="FF0000"/>
              </a:solidFill>
            </a:endParaRPr>
          </a:p>
        </p:txBody>
      </p:sp>
      <p:sp>
        <p:nvSpPr>
          <p:cNvPr id="45099" name="Text Box 14"/>
          <p:cNvSpPr txBox="1">
            <a:spLocks noChangeArrowheads="1"/>
          </p:cNvSpPr>
          <p:nvPr/>
        </p:nvSpPr>
        <p:spPr bwMode="auto">
          <a:xfrm>
            <a:off x="4140200" y="6092825"/>
            <a:ext cx="571500" cy="314325"/>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5.00</a:t>
            </a:r>
            <a:endParaRPr lang="he-IL" b="1">
              <a:solidFill>
                <a:srgbClr val="FF0000"/>
              </a:solidFill>
            </a:endParaRPr>
          </a:p>
        </p:txBody>
      </p:sp>
      <p:cxnSp>
        <p:nvCxnSpPr>
          <p:cNvPr id="60" name="מחבר חץ ישר 59"/>
          <p:cNvCxnSpPr/>
          <p:nvPr/>
        </p:nvCxnSpPr>
        <p:spPr>
          <a:xfrm>
            <a:off x="2195736" y="1700808"/>
            <a:ext cx="0" cy="388843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61" name="מחבר חץ ישר 60"/>
          <p:cNvCxnSpPr/>
          <p:nvPr/>
        </p:nvCxnSpPr>
        <p:spPr>
          <a:xfrm>
            <a:off x="1835373" y="1700808"/>
            <a:ext cx="0" cy="388843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62" name="Rectangle 2">
            <a:extLst>
              <a:ext uri="{FF2B5EF4-FFF2-40B4-BE49-F238E27FC236}">
                <a16:creationId xmlns:a16="http://schemas.microsoft.com/office/drawing/2014/main" id="{3667BA9E-A323-4272-B173-9967141DE647}"/>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63" name="מחבר ישר 62">
            <a:extLst>
              <a:ext uri="{FF2B5EF4-FFF2-40B4-BE49-F238E27FC236}">
                <a16:creationId xmlns:a16="http://schemas.microsoft.com/office/drawing/2014/main" id="{05FA040A-7C6D-4C3D-AE9D-5E94C34F1FFB}"/>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64" name="מחבר ישר 63">
            <a:extLst>
              <a:ext uri="{FF2B5EF4-FFF2-40B4-BE49-F238E27FC236}">
                <a16:creationId xmlns:a16="http://schemas.microsoft.com/office/drawing/2014/main" id="{92283291-7EE2-4274-A2FD-55F1824304C2}"/>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92068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ppt_x"/>
                                          </p:val>
                                        </p:tav>
                                        <p:tav tm="100000">
                                          <p:val>
                                            <p:strVal val="#ppt_x"/>
                                          </p:val>
                                        </p:tav>
                                      </p:tavLst>
                                    </p:anim>
                                    <p:anim calcmode="lin" valueType="num">
                                      <p:cBhvr additive="base">
                                        <p:cTn id="48" dur="500" fill="hold"/>
                                        <p:tgtEl>
                                          <p:spTgt spid="5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9"/>
                                        </p:tgtEl>
                                        <p:attrNameLst>
                                          <p:attrName>style.visibility</p:attrName>
                                        </p:attrNameLst>
                                      </p:cBhvr>
                                      <p:to>
                                        <p:strVal val="visible"/>
                                      </p:to>
                                    </p:set>
                                    <p:anim calcmode="lin" valueType="num">
                                      <p:cBhvr additive="base">
                                        <p:cTn id="55" dur="500" fill="hold"/>
                                        <p:tgtEl>
                                          <p:spTgt spid="89"/>
                                        </p:tgtEl>
                                        <p:attrNameLst>
                                          <p:attrName>ppt_x</p:attrName>
                                        </p:attrNameLst>
                                      </p:cBhvr>
                                      <p:tavLst>
                                        <p:tav tm="0">
                                          <p:val>
                                            <p:strVal val="#ppt_x"/>
                                          </p:val>
                                        </p:tav>
                                        <p:tav tm="100000">
                                          <p:val>
                                            <p:strVal val="#ppt_x"/>
                                          </p:val>
                                        </p:tav>
                                      </p:tavLst>
                                    </p:anim>
                                    <p:anim calcmode="lin" valueType="num">
                                      <p:cBhvr additive="base">
                                        <p:cTn id="56" dur="500" fill="hold"/>
                                        <p:tgtEl>
                                          <p:spTgt spid="8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additive="base">
                                        <p:cTn id="59" dur="500" fill="hold"/>
                                        <p:tgtEl>
                                          <p:spTgt spid="90"/>
                                        </p:tgtEl>
                                        <p:attrNameLst>
                                          <p:attrName>ppt_x</p:attrName>
                                        </p:attrNameLst>
                                      </p:cBhvr>
                                      <p:tavLst>
                                        <p:tav tm="0">
                                          <p:val>
                                            <p:strVal val="#ppt_x"/>
                                          </p:val>
                                        </p:tav>
                                        <p:tav tm="100000">
                                          <p:val>
                                            <p:strVal val="#ppt_x"/>
                                          </p:val>
                                        </p:tav>
                                      </p:tavLst>
                                    </p:anim>
                                    <p:anim calcmode="lin" valueType="num">
                                      <p:cBhvr additive="base">
                                        <p:cTn id="60" dur="500" fill="hold"/>
                                        <p:tgtEl>
                                          <p:spTgt spid="9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ppt_x"/>
                                          </p:val>
                                        </p:tav>
                                        <p:tav tm="100000">
                                          <p:val>
                                            <p:strVal val="#ppt_x"/>
                                          </p:val>
                                        </p:tav>
                                      </p:tavLst>
                                    </p:anim>
                                    <p:anim calcmode="lin" valueType="num">
                                      <p:cBhvr additive="base">
                                        <p:cTn id="64" dur="500" fill="hold"/>
                                        <p:tgtEl>
                                          <p:spTgt spid="9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additive="base">
                                        <p:cTn id="67" dur="500" fill="hold"/>
                                        <p:tgtEl>
                                          <p:spTgt spid="95"/>
                                        </p:tgtEl>
                                        <p:attrNameLst>
                                          <p:attrName>ppt_x</p:attrName>
                                        </p:attrNameLst>
                                      </p:cBhvr>
                                      <p:tavLst>
                                        <p:tav tm="0">
                                          <p:val>
                                            <p:strVal val="#ppt_x"/>
                                          </p:val>
                                        </p:tav>
                                        <p:tav tm="100000">
                                          <p:val>
                                            <p:strVal val="#ppt_x"/>
                                          </p:val>
                                        </p:tav>
                                      </p:tavLst>
                                    </p:anim>
                                    <p:anim calcmode="lin" valueType="num">
                                      <p:cBhvr additive="base">
                                        <p:cTn id="68" dur="500" fill="hold"/>
                                        <p:tgtEl>
                                          <p:spTgt spid="9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7"/>
                                        </p:tgtEl>
                                        <p:attrNameLst>
                                          <p:attrName>style.visibility</p:attrName>
                                        </p:attrNameLst>
                                      </p:cBhvr>
                                      <p:to>
                                        <p:strVal val="visible"/>
                                      </p:to>
                                    </p:set>
                                    <p:anim calcmode="lin" valueType="num">
                                      <p:cBhvr additive="base">
                                        <p:cTn id="71" dur="500" fill="hold"/>
                                        <p:tgtEl>
                                          <p:spTgt spid="97"/>
                                        </p:tgtEl>
                                        <p:attrNameLst>
                                          <p:attrName>ppt_x</p:attrName>
                                        </p:attrNameLst>
                                      </p:cBhvr>
                                      <p:tavLst>
                                        <p:tav tm="0">
                                          <p:val>
                                            <p:strVal val="#ppt_x"/>
                                          </p:val>
                                        </p:tav>
                                        <p:tav tm="100000">
                                          <p:val>
                                            <p:strVal val="#ppt_x"/>
                                          </p:val>
                                        </p:tav>
                                      </p:tavLst>
                                    </p:anim>
                                    <p:anim calcmode="lin" valueType="num">
                                      <p:cBhvr additive="base">
                                        <p:cTn id="72" dur="500" fill="hold"/>
                                        <p:tgtEl>
                                          <p:spTgt spid="9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5086"/>
                                        </p:tgtEl>
                                        <p:attrNameLst>
                                          <p:attrName>style.visibility</p:attrName>
                                        </p:attrNameLst>
                                      </p:cBhvr>
                                      <p:to>
                                        <p:strVal val="visible"/>
                                      </p:to>
                                    </p:set>
                                    <p:anim calcmode="lin" valueType="num">
                                      <p:cBhvr additive="base">
                                        <p:cTn id="75" dur="500" fill="hold"/>
                                        <p:tgtEl>
                                          <p:spTgt spid="45086"/>
                                        </p:tgtEl>
                                        <p:attrNameLst>
                                          <p:attrName>ppt_x</p:attrName>
                                        </p:attrNameLst>
                                      </p:cBhvr>
                                      <p:tavLst>
                                        <p:tav tm="0">
                                          <p:val>
                                            <p:strVal val="#ppt_x"/>
                                          </p:val>
                                        </p:tav>
                                        <p:tav tm="100000">
                                          <p:val>
                                            <p:strVal val="#ppt_x"/>
                                          </p:val>
                                        </p:tav>
                                      </p:tavLst>
                                    </p:anim>
                                    <p:anim calcmode="lin" valueType="num">
                                      <p:cBhvr additive="base">
                                        <p:cTn id="76" dur="500" fill="hold"/>
                                        <p:tgtEl>
                                          <p:spTgt spid="4508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5087"/>
                                        </p:tgtEl>
                                        <p:attrNameLst>
                                          <p:attrName>style.visibility</p:attrName>
                                        </p:attrNameLst>
                                      </p:cBhvr>
                                      <p:to>
                                        <p:strVal val="visible"/>
                                      </p:to>
                                    </p:set>
                                    <p:anim calcmode="lin" valueType="num">
                                      <p:cBhvr additive="base">
                                        <p:cTn id="79" dur="500" fill="hold"/>
                                        <p:tgtEl>
                                          <p:spTgt spid="45087"/>
                                        </p:tgtEl>
                                        <p:attrNameLst>
                                          <p:attrName>ppt_x</p:attrName>
                                        </p:attrNameLst>
                                      </p:cBhvr>
                                      <p:tavLst>
                                        <p:tav tm="0">
                                          <p:val>
                                            <p:strVal val="#ppt_x"/>
                                          </p:val>
                                        </p:tav>
                                        <p:tav tm="100000">
                                          <p:val>
                                            <p:strVal val="#ppt_x"/>
                                          </p:val>
                                        </p:tav>
                                      </p:tavLst>
                                    </p:anim>
                                    <p:anim calcmode="lin" valueType="num">
                                      <p:cBhvr additive="base">
                                        <p:cTn id="80" dur="500" fill="hold"/>
                                        <p:tgtEl>
                                          <p:spTgt spid="4508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5088"/>
                                        </p:tgtEl>
                                        <p:attrNameLst>
                                          <p:attrName>style.visibility</p:attrName>
                                        </p:attrNameLst>
                                      </p:cBhvr>
                                      <p:to>
                                        <p:strVal val="visible"/>
                                      </p:to>
                                    </p:set>
                                    <p:anim calcmode="lin" valueType="num">
                                      <p:cBhvr additive="base">
                                        <p:cTn id="83" dur="500" fill="hold"/>
                                        <p:tgtEl>
                                          <p:spTgt spid="45088"/>
                                        </p:tgtEl>
                                        <p:attrNameLst>
                                          <p:attrName>ppt_x</p:attrName>
                                        </p:attrNameLst>
                                      </p:cBhvr>
                                      <p:tavLst>
                                        <p:tav tm="0">
                                          <p:val>
                                            <p:strVal val="#ppt_x"/>
                                          </p:val>
                                        </p:tav>
                                        <p:tav tm="100000">
                                          <p:val>
                                            <p:strVal val="#ppt_x"/>
                                          </p:val>
                                        </p:tav>
                                      </p:tavLst>
                                    </p:anim>
                                    <p:anim calcmode="lin" valueType="num">
                                      <p:cBhvr additive="base">
                                        <p:cTn id="84" dur="500" fill="hold"/>
                                        <p:tgtEl>
                                          <p:spTgt spid="4508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089"/>
                                        </p:tgtEl>
                                        <p:attrNameLst>
                                          <p:attrName>style.visibility</p:attrName>
                                        </p:attrNameLst>
                                      </p:cBhvr>
                                      <p:to>
                                        <p:strVal val="visible"/>
                                      </p:to>
                                    </p:set>
                                    <p:anim calcmode="lin" valueType="num">
                                      <p:cBhvr additive="base">
                                        <p:cTn id="87" dur="500" fill="hold"/>
                                        <p:tgtEl>
                                          <p:spTgt spid="45089"/>
                                        </p:tgtEl>
                                        <p:attrNameLst>
                                          <p:attrName>ppt_x</p:attrName>
                                        </p:attrNameLst>
                                      </p:cBhvr>
                                      <p:tavLst>
                                        <p:tav tm="0">
                                          <p:val>
                                            <p:strVal val="#ppt_x"/>
                                          </p:val>
                                        </p:tav>
                                        <p:tav tm="100000">
                                          <p:val>
                                            <p:strVal val="#ppt_x"/>
                                          </p:val>
                                        </p:tav>
                                      </p:tavLst>
                                    </p:anim>
                                    <p:anim calcmode="lin" valueType="num">
                                      <p:cBhvr additive="base">
                                        <p:cTn id="88" dur="500" fill="hold"/>
                                        <p:tgtEl>
                                          <p:spTgt spid="4508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5090"/>
                                        </p:tgtEl>
                                        <p:attrNameLst>
                                          <p:attrName>style.visibility</p:attrName>
                                        </p:attrNameLst>
                                      </p:cBhvr>
                                      <p:to>
                                        <p:strVal val="visible"/>
                                      </p:to>
                                    </p:set>
                                    <p:anim calcmode="lin" valueType="num">
                                      <p:cBhvr additive="base">
                                        <p:cTn id="91" dur="500" fill="hold"/>
                                        <p:tgtEl>
                                          <p:spTgt spid="45090"/>
                                        </p:tgtEl>
                                        <p:attrNameLst>
                                          <p:attrName>ppt_x</p:attrName>
                                        </p:attrNameLst>
                                      </p:cBhvr>
                                      <p:tavLst>
                                        <p:tav tm="0">
                                          <p:val>
                                            <p:strVal val="#ppt_x"/>
                                          </p:val>
                                        </p:tav>
                                        <p:tav tm="100000">
                                          <p:val>
                                            <p:strVal val="#ppt_x"/>
                                          </p:val>
                                        </p:tav>
                                      </p:tavLst>
                                    </p:anim>
                                    <p:anim calcmode="lin" valueType="num">
                                      <p:cBhvr additive="base">
                                        <p:cTn id="92" dur="500" fill="hold"/>
                                        <p:tgtEl>
                                          <p:spTgt spid="45090"/>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additive="base">
                                        <p:cTn id="95" dur="500" fill="hold"/>
                                        <p:tgtEl>
                                          <p:spTgt spid="103"/>
                                        </p:tgtEl>
                                        <p:attrNameLst>
                                          <p:attrName>ppt_x</p:attrName>
                                        </p:attrNameLst>
                                      </p:cBhvr>
                                      <p:tavLst>
                                        <p:tav tm="0">
                                          <p:val>
                                            <p:strVal val="#ppt_x"/>
                                          </p:val>
                                        </p:tav>
                                        <p:tav tm="100000">
                                          <p:val>
                                            <p:strVal val="#ppt_x"/>
                                          </p:val>
                                        </p:tav>
                                      </p:tavLst>
                                    </p:anim>
                                    <p:anim calcmode="lin" valueType="num">
                                      <p:cBhvr additive="base">
                                        <p:cTn id="96" dur="500" fill="hold"/>
                                        <p:tgtEl>
                                          <p:spTgt spid="10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additive="base">
                                        <p:cTn id="99" dur="500" fill="hold"/>
                                        <p:tgtEl>
                                          <p:spTgt spid="105"/>
                                        </p:tgtEl>
                                        <p:attrNameLst>
                                          <p:attrName>ppt_x</p:attrName>
                                        </p:attrNameLst>
                                      </p:cBhvr>
                                      <p:tavLst>
                                        <p:tav tm="0">
                                          <p:val>
                                            <p:strVal val="#ppt_x"/>
                                          </p:val>
                                        </p:tav>
                                        <p:tav tm="100000">
                                          <p:val>
                                            <p:strVal val="#ppt_x"/>
                                          </p:val>
                                        </p:tav>
                                      </p:tavLst>
                                    </p:anim>
                                    <p:anim calcmode="lin" valueType="num">
                                      <p:cBhvr additive="base">
                                        <p:cTn id="100" dur="500" fill="hold"/>
                                        <p:tgtEl>
                                          <p:spTgt spid="10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06"/>
                                        </p:tgtEl>
                                        <p:attrNameLst>
                                          <p:attrName>style.visibility</p:attrName>
                                        </p:attrNameLst>
                                      </p:cBhvr>
                                      <p:to>
                                        <p:strVal val="visible"/>
                                      </p:to>
                                    </p:set>
                                    <p:anim calcmode="lin" valueType="num">
                                      <p:cBhvr additive="base">
                                        <p:cTn id="103" dur="500" fill="hold"/>
                                        <p:tgtEl>
                                          <p:spTgt spid="106"/>
                                        </p:tgtEl>
                                        <p:attrNameLst>
                                          <p:attrName>ppt_x</p:attrName>
                                        </p:attrNameLst>
                                      </p:cBhvr>
                                      <p:tavLst>
                                        <p:tav tm="0">
                                          <p:val>
                                            <p:strVal val="#ppt_x"/>
                                          </p:val>
                                        </p:tav>
                                        <p:tav tm="100000">
                                          <p:val>
                                            <p:strVal val="#ppt_x"/>
                                          </p:val>
                                        </p:tav>
                                      </p:tavLst>
                                    </p:anim>
                                    <p:anim calcmode="lin" valueType="num">
                                      <p:cBhvr additive="base">
                                        <p:cTn id="104" dur="500" fill="hold"/>
                                        <p:tgtEl>
                                          <p:spTgt spid="10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094"/>
                                        </p:tgtEl>
                                        <p:attrNameLst>
                                          <p:attrName>style.visibility</p:attrName>
                                        </p:attrNameLst>
                                      </p:cBhvr>
                                      <p:to>
                                        <p:strVal val="visible"/>
                                      </p:to>
                                    </p:set>
                                    <p:anim calcmode="lin" valueType="num">
                                      <p:cBhvr additive="base">
                                        <p:cTn id="107" dur="500" fill="hold"/>
                                        <p:tgtEl>
                                          <p:spTgt spid="45094"/>
                                        </p:tgtEl>
                                        <p:attrNameLst>
                                          <p:attrName>ppt_x</p:attrName>
                                        </p:attrNameLst>
                                      </p:cBhvr>
                                      <p:tavLst>
                                        <p:tav tm="0">
                                          <p:val>
                                            <p:strVal val="#ppt_x"/>
                                          </p:val>
                                        </p:tav>
                                        <p:tav tm="100000">
                                          <p:val>
                                            <p:strVal val="#ppt_x"/>
                                          </p:val>
                                        </p:tav>
                                      </p:tavLst>
                                    </p:anim>
                                    <p:anim calcmode="lin" valueType="num">
                                      <p:cBhvr additive="base">
                                        <p:cTn id="108" dur="500" fill="hold"/>
                                        <p:tgtEl>
                                          <p:spTgt spid="4509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5095"/>
                                        </p:tgtEl>
                                        <p:attrNameLst>
                                          <p:attrName>style.visibility</p:attrName>
                                        </p:attrNameLst>
                                      </p:cBhvr>
                                      <p:to>
                                        <p:strVal val="visible"/>
                                      </p:to>
                                    </p:set>
                                    <p:anim calcmode="lin" valueType="num">
                                      <p:cBhvr additive="base">
                                        <p:cTn id="111" dur="500" fill="hold"/>
                                        <p:tgtEl>
                                          <p:spTgt spid="45095"/>
                                        </p:tgtEl>
                                        <p:attrNameLst>
                                          <p:attrName>ppt_x</p:attrName>
                                        </p:attrNameLst>
                                      </p:cBhvr>
                                      <p:tavLst>
                                        <p:tav tm="0">
                                          <p:val>
                                            <p:strVal val="#ppt_x"/>
                                          </p:val>
                                        </p:tav>
                                        <p:tav tm="100000">
                                          <p:val>
                                            <p:strVal val="#ppt_x"/>
                                          </p:val>
                                        </p:tav>
                                      </p:tavLst>
                                    </p:anim>
                                    <p:anim calcmode="lin" valueType="num">
                                      <p:cBhvr additive="base">
                                        <p:cTn id="112" dur="500" fill="hold"/>
                                        <p:tgtEl>
                                          <p:spTgt spid="4509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5096"/>
                                        </p:tgtEl>
                                        <p:attrNameLst>
                                          <p:attrName>style.visibility</p:attrName>
                                        </p:attrNameLst>
                                      </p:cBhvr>
                                      <p:to>
                                        <p:strVal val="visible"/>
                                      </p:to>
                                    </p:set>
                                    <p:anim calcmode="lin" valueType="num">
                                      <p:cBhvr additive="base">
                                        <p:cTn id="115" dur="500" fill="hold"/>
                                        <p:tgtEl>
                                          <p:spTgt spid="45096"/>
                                        </p:tgtEl>
                                        <p:attrNameLst>
                                          <p:attrName>ppt_x</p:attrName>
                                        </p:attrNameLst>
                                      </p:cBhvr>
                                      <p:tavLst>
                                        <p:tav tm="0">
                                          <p:val>
                                            <p:strVal val="#ppt_x"/>
                                          </p:val>
                                        </p:tav>
                                        <p:tav tm="100000">
                                          <p:val>
                                            <p:strVal val="#ppt_x"/>
                                          </p:val>
                                        </p:tav>
                                      </p:tavLst>
                                    </p:anim>
                                    <p:anim calcmode="lin" valueType="num">
                                      <p:cBhvr additive="base">
                                        <p:cTn id="116" dur="500" fill="hold"/>
                                        <p:tgtEl>
                                          <p:spTgt spid="45096"/>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5097"/>
                                        </p:tgtEl>
                                        <p:attrNameLst>
                                          <p:attrName>style.visibility</p:attrName>
                                        </p:attrNameLst>
                                      </p:cBhvr>
                                      <p:to>
                                        <p:strVal val="visible"/>
                                      </p:to>
                                    </p:set>
                                    <p:anim calcmode="lin" valueType="num">
                                      <p:cBhvr additive="base">
                                        <p:cTn id="119" dur="500" fill="hold"/>
                                        <p:tgtEl>
                                          <p:spTgt spid="45097"/>
                                        </p:tgtEl>
                                        <p:attrNameLst>
                                          <p:attrName>ppt_x</p:attrName>
                                        </p:attrNameLst>
                                      </p:cBhvr>
                                      <p:tavLst>
                                        <p:tav tm="0">
                                          <p:val>
                                            <p:strVal val="#ppt_x"/>
                                          </p:val>
                                        </p:tav>
                                        <p:tav tm="100000">
                                          <p:val>
                                            <p:strVal val="#ppt_x"/>
                                          </p:val>
                                        </p:tav>
                                      </p:tavLst>
                                    </p:anim>
                                    <p:anim calcmode="lin" valueType="num">
                                      <p:cBhvr additive="base">
                                        <p:cTn id="120" dur="500" fill="hold"/>
                                        <p:tgtEl>
                                          <p:spTgt spid="45097"/>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5098"/>
                                        </p:tgtEl>
                                        <p:attrNameLst>
                                          <p:attrName>style.visibility</p:attrName>
                                        </p:attrNameLst>
                                      </p:cBhvr>
                                      <p:to>
                                        <p:strVal val="visible"/>
                                      </p:to>
                                    </p:set>
                                    <p:anim calcmode="lin" valueType="num">
                                      <p:cBhvr additive="base">
                                        <p:cTn id="123" dur="500" fill="hold"/>
                                        <p:tgtEl>
                                          <p:spTgt spid="45098"/>
                                        </p:tgtEl>
                                        <p:attrNameLst>
                                          <p:attrName>ppt_x</p:attrName>
                                        </p:attrNameLst>
                                      </p:cBhvr>
                                      <p:tavLst>
                                        <p:tav tm="0">
                                          <p:val>
                                            <p:strVal val="#ppt_x"/>
                                          </p:val>
                                        </p:tav>
                                        <p:tav tm="100000">
                                          <p:val>
                                            <p:strVal val="#ppt_x"/>
                                          </p:val>
                                        </p:tav>
                                      </p:tavLst>
                                    </p:anim>
                                    <p:anim calcmode="lin" valueType="num">
                                      <p:cBhvr additive="base">
                                        <p:cTn id="124" dur="500" fill="hold"/>
                                        <p:tgtEl>
                                          <p:spTgt spid="4509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5099"/>
                                        </p:tgtEl>
                                        <p:attrNameLst>
                                          <p:attrName>style.visibility</p:attrName>
                                        </p:attrNameLst>
                                      </p:cBhvr>
                                      <p:to>
                                        <p:strVal val="visible"/>
                                      </p:to>
                                    </p:set>
                                    <p:anim calcmode="lin" valueType="num">
                                      <p:cBhvr additive="base">
                                        <p:cTn id="127" dur="500" fill="hold"/>
                                        <p:tgtEl>
                                          <p:spTgt spid="45099"/>
                                        </p:tgtEl>
                                        <p:attrNameLst>
                                          <p:attrName>ppt_x</p:attrName>
                                        </p:attrNameLst>
                                      </p:cBhvr>
                                      <p:tavLst>
                                        <p:tav tm="0">
                                          <p:val>
                                            <p:strVal val="#ppt_x"/>
                                          </p:val>
                                        </p:tav>
                                        <p:tav tm="100000">
                                          <p:val>
                                            <p:strVal val="#ppt_x"/>
                                          </p:val>
                                        </p:tav>
                                      </p:tavLst>
                                    </p:anim>
                                    <p:anim calcmode="lin" valueType="num">
                                      <p:cBhvr additive="base">
                                        <p:cTn id="128" dur="500" fill="hold"/>
                                        <p:tgtEl>
                                          <p:spTgt spid="45099"/>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additive="base">
                                        <p:cTn id="131" dur="500" fill="hold"/>
                                        <p:tgtEl>
                                          <p:spTgt spid="60"/>
                                        </p:tgtEl>
                                        <p:attrNameLst>
                                          <p:attrName>ppt_x</p:attrName>
                                        </p:attrNameLst>
                                      </p:cBhvr>
                                      <p:tavLst>
                                        <p:tav tm="0">
                                          <p:val>
                                            <p:strVal val="#ppt_x"/>
                                          </p:val>
                                        </p:tav>
                                        <p:tav tm="100000">
                                          <p:val>
                                            <p:strVal val="#ppt_x"/>
                                          </p:val>
                                        </p:tav>
                                      </p:tavLst>
                                    </p:anim>
                                    <p:anim calcmode="lin" valueType="num">
                                      <p:cBhvr additive="base">
                                        <p:cTn id="132" dur="500" fill="hold"/>
                                        <p:tgtEl>
                                          <p:spTgt spid="60"/>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61"/>
                                        </p:tgtEl>
                                        <p:attrNameLst>
                                          <p:attrName>style.visibility</p:attrName>
                                        </p:attrNameLst>
                                      </p:cBhvr>
                                      <p:to>
                                        <p:strVal val="visible"/>
                                      </p:to>
                                    </p:set>
                                    <p:anim calcmode="lin" valueType="num">
                                      <p:cBhvr additive="base">
                                        <p:cTn id="135" dur="500" fill="hold"/>
                                        <p:tgtEl>
                                          <p:spTgt spid="61"/>
                                        </p:tgtEl>
                                        <p:attrNameLst>
                                          <p:attrName>ppt_x</p:attrName>
                                        </p:attrNameLst>
                                      </p:cBhvr>
                                      <p:tavLst>
                                        <p:tav tm="0">
                                          <p:val>
                                            <p:strVal val="#ppt_x"/>
                                          </p:val>
                                        </p:tav>
                                        <p:tav tm="100000">
                                          <p:val>
                                            <p:strVal val="#ppt_x"/>
                                          </p:val>
                                        </p:tav>
                                      </p:tavLst>
                                    </p:anim>
                                    <p:anim calcmode="lin" valueType="num">
                                      <p:cBhvr additive="base">
                                        <p:cTn id="13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6" grpId="0"/>
      <p:bldP spid="45087" grpId="0"/>
      <p:bldP spid="45088" grpId="0"/>
      <p:bldP spid="45089" grpId="0"/>
      <p:bldP spid="45090" grpId="0"/>
      <p:bldP spid="45094" grpId="0"/>
      <p:bldP spid="45095" grpId="0"/>
      <p:bldP spid="45096" grpId="0"/>
      <p:bldP spid="45097" grpId="0"/>
      <p:bldP spid="45098" grpId="0"/>
      <p:bldP spid="4509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50429" y="1628590"/>
            <a:ext cx="9665646" cy="1490387"/>
          </a:xfrm>
        </p:spPr>
        <p:txBody>
          <a:bodyPr rtlCol="0"/>
          <a:lstStyle/>
          <a:p>
            <a:pPr marL="320040" indent="-320040" algn="ctr" eaLnBrk="1" fontAlgn="auto" hangingPunct="1">
              <a:spcAft>
                <a:spcPts val="0"/>
              </a:spcAft>
              <a:buClr>
                <a:schemeClr val="accent6">
                  <a:lumMod val="75000"/>
                </a:schemeClr>
              </a:buClr>
              <a:defRPr/>
            </a:pPr>
            <a:r>
              <a:rPr lang="he-IL" sz="8800" dirty="0">
                <a:latin typeface="Calibri" panose="020F0502020204030204" pitchFamily="34" charset="0"/>
                <a:cs typeface="Calibri" panose="020F0502020204030204" pitchFamily="34" charset="0"/>
              </a:rPr>
              <a:t>הקמת המבנה</a:t>
            </a:r>
            <a:endParaRPr lang="he-IL" sz="9600" dirty="0">
              <a:latin typeface="Calibri" panose="020F0502020204030204" pitchFamily="34" charset="0"/>
              <a:cs typeface="Calibri" panose="020F0502020204030204" pitchFamily="34" charset="0"/>
            </a:endParaRP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0" name="מחבר ישר 9">
            <a:extLst>
              <a:ext uri="{FF2B5EF4-FFF2-40B4-BE49-F238E27FC236}">
                <a16:creationId xmlns:a16="http://schemas.microsoft.com/office/drawing/2014/main" id="{29A5FFA0-52FC-41CE-87B9-326532150829}"/>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DD051DA0-43AB-427B-A386-B4B6089A4BC5}"/>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 name="קבוצה 11">
            <a:extLst>
              <a:ext uri="{FF2B5EF4-FFF2-40B4-BE49-F238E27FC236}">
                <a16:creationId xmlns:a16="http://schemas.microsoft.com/office/drawing/2014/main" id="{A860303F-B8F5-4799-B931-213CEB30BA48}"/>
              </a:ext>
            </a:extLst>
          </p:cNvPr>
          <p:cNvGrpSpPr/>
          <p:nvPr/>
        </p:nvGrpSpPr>
        <p:grpSpPr>
          <a:xfrm>
            <a:off x="109765" y="34456"/>
            <a:ext cx="1448468" cy="1416136"/>
            <a:chOff x="3563888" y="-99392"/>
            <a:chExt cx="1944216" cy="1900818"/>
          </a:xfrm>
        </p:grpSpPr>
        <p:sp>
          <p:nvSpPr>
            <p:cNvPr id="13" name="אליפסה 12">
              <a:extLst>
                <a:ext uri="{FF2B5EF4-FFF2-40B4-BE49-F238E27FC236}">
                  <a16:creationId xmlns:a16="http://schemas.microsoft.com/office/drawing/2014/main" id="{14523326-0455-4121-ABC6-182B723F184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6" descr="בטיחות ומקצועיות">
              <a:extLst>
                <a:ext uri="{FF2B5EF4-FFF2-40B4-BE49-F238E27FC236}">
                  <a16:creationId xmlns:a16="http://schemas.microsoft.com/office/drawing/2014/main" id="{4DD774A8-9BB0-46D4-B897-C4FAA228AE0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5" name="תמונה 14">
            <a:extLst>
              <a:ext uri="{FF2B5EF4-FFF2-40B4-BE49-F238E27FC236}">
                <a16:creationId xmlns:a16="http://schemas.microsoft.com/office/drawing/2014/main" id="{C3E8A39C-D35B-4E28-A5E8-2E3DDB9BDA2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6" name="כותרת 1">
            <a:extLst>
              <a:ext uri="{FF2B5EF4-FFF2-40B4-BE49-F238E27FC236}">
                <a16:creationId xmlns:a16="http://schemas.microsoft.com/office/drawing/2014/main" id="{BA5F7A5B-9FB8-4F56-97E1-8D5951FC22C4}"/>
              </a:ext>
            </a:extLst>
          </p:cNvPr>
          <p:cNvSpPr txBox="1">
            <a:spLocks/>
          </p:cNvSpPr>
          <p:nvPr/>
        </p:nvSpPr>
        <p:spPr>
          <a:xfrm>
            <a:off x="2444167" y="86318"/>
            <a:ext cx="4824536" cy="3096344"/>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algn="ctr" fontAlgn="auto">
              <a:spcAft>
                <a:spcPts val="0"/>
              </a:spcAft>
              <a:buClr>
                <a:schemeClr val="accent6">
                  <a:lumMod val="75000"/>
                </a:schemeClr>
              </a:buClr>
              <a:defRPr/>
            </a:pPr>
            <a:r>
              <a:rPr lang="he-IL" sz="6600" dirty="0"/>
              <a:t>תיק מבנה</a:t>
            </a:r>
          </a:p>
        </p:txBody>
      </p:sp>
      <p:sp>
        <p:nvSpPr>
          <p:cNvPr id="2" name="AutoShape 2" descr="תוצאת תמונה עבור צ'ק ליסט\">
            <a:extLst>
              <a:ext uri="{FF2B5EF4-FFF2-40B4-BE49-F238E27FC236}">
                <a16:creationId xmlns:a16="http://schemas.microsoft.com/office/drawing/2014/main" id="{72458140-EAFD-462B-A187-472758BF09B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 name="תמונה 2">
            <a:extLst>
              <a:ext uri="{FF2B5EF4-FFF2-40B4-BE49-F238E27FC236}">
                <a16:creationId xmlns:a16="http://schemas.microsoft.com/office/drawing/2014/main" id="{3418D7A9-DDF5-4A04-ADAD-C2D2653C15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98226" y="3221424"/>
            <a:ext cx="3340953" cy="2887768"/>
          </a:xfrm>
          <a:prstGeom prst="rect">
            <a:avLst/>
          </a:prstGeom>
          <a:ln>
            <a:noFill/>
          </a:ln>
          <a:effectLst>
            <a:outerShdw blurRad="292100" dist="139700" dir="2700000" algn="tl" rotWithShape="0">
              <a:srgbClr val="333333">
                <a:alpha val="65000"/>
              </a:srgbClr>
            </a:outerShdw>
          </a:effectLst>
        </p:spPr>
      </p:pic>
      <p:pic>
        <p:nvPicPr>
          <p:cNvPr id="2052" name="Picture 4" descr="תוצאת תמונה עבור ‪establishing‬‏">
            <a:extLst>
              <a:ext uri="{FF2B5EF4-FFF2-40B4-BE49-F238E27FC236}">
                <a16:creationId xmlns:a16="http://schemas.microsoft.com/office/drawing/2014/main" id="{D8751638-1147-485A-816D-0EDD6630C06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7334" y="3227910"/>
            <a:ext cx="5008937" cy="2871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39745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תוכן 9"/>
          <p:cNvSpPr txBox="1">
            <a:spLocks/>
          </p:cNvSpPr>
          <p:nvPr/>
        </p:nvSpPr>
        <p:spPr bwMode="auto">
          <a:xfrm>
            <a:off x="320976" y="1341212"/>
            <a:ext cx="7894637" cy="1152525"/>
          </a:xfrm>
          <a:prstGeom prst="rect">
            <a:avLst/>
          </a:prstGeom>
          <a:noFill/>
          <a:ln w="9525">
            <a:noFill/>
            <a:miter lim="800000"/>
            <a:headEnd/>
            <a:tailEnd/>
          </a:ln>
        </p:spPr>
        <p:txBody>
          <a:bodyPr/>
          <a:lstStyle/>
          <a:p>
            <a:pPr>
              <a:defRPr/>
            </a:pPr>
            <a:r>
              <a:rPr lang="he-IL" sz="2000" b="1" u="sng" dirty="0">
                <a:cs typeface="+mn-cs"/>
              </a:rPr>
              <a:t>סדר הקמה</a:t>
            </a:r>
            <a:r>
              <a:rPr lang="he-IL" sz="2000" dirty="0">
                <a:cs typeface="+mn-cs"/>
              </a:rPr>
              <a:t> – יש לתכנן את סדר ההקמה של המבנה, כלומר לציין את סדר הרמת הקלפים מהראשון ועד האחרון. אם יש אלמנטים נוספים שצריך "להרים", כמו חצובה, כיפה </a:t>
            </a:r>
            <a:r>
              <a:rPr lang="he-IL" sz="2000" dirty="0" err="1">
                <a:cs typeface="+mn-cs"/>
              </a:rPr>
              <a:t>וכו</a:t>
            </a:r>
            <a:r>
              <a:rPr lang="he-IL" sz="2000" dirty="0">
                <a:cs typeface="+mn-cs"/>
              </a:rPr>
              <a:t>' יש לכלול גם אותם ברשימה. </a:t>
            </a:r>
          </a:p>
          <a:p>
            <a:pPr>
              <a:defRPr/>
            </a:pPr>
            <a:endParaRPr lang="he-IL" sz="2000" dirty="0">
              <a:cs typeface="+mn-cs"/>
            </a:endParaRPr>
          </a:p>
          <a:p>
            <a:pPr>
              <a:defRPr/>
            </a:pPr>
            <a:endParaRPr lang="he-IL" sz="2000" dirty="0">
              <a:cs typeface="+mn-cs"/>
            </a:endParaRPr>
          </a:p>
          <a:p>
            <a:pPr>
              <a:defRPr/>
            </a:pPr>
            <a:endParaRPr lang="he-IL" sz="2000" dirty="0">
              <a:cs typeface="+mn-cs"/>
            </a:endParaRPr>
          </a:p>
          <a:p>
            <a:pPr>
              <a:defRPr/>
            </a:pPr>
            <a:endParaRPr lang="he-IL" sz="2000" dirty="0">
              <a:cs typeface="+mn-cs"/>
            </a:endParaRPr>
          </a:p>
          <a:p>
            <a:pPr>
              <a:defRPr/>
            </a:pPr>
            <a:endParaRPr lang="he-IL" sz="2000" dirty="0">
              <a:cs typeface="+mn-cs"/>
            </a:endParaRPr>
          </a:p>
          <a:p>
            <a:pPr>
              <a:defRPr/>
            </a:pPr>
            <a:endParaRPr lang="he-IL" sz="2000" dirty="0">
              <a:cs typeface="+mn-cs"/>
            </a:endParaRPr>
          </a:p>
          <a:p>
            <a:pPr>
              <a:defRPr/>
            </a:pPr>
            <a:endParaRPr lang="en-US" sz="2000" dirty="0">
              <a:cs typeface="+mn-cs"/>
            </a:endParaRPr>
          </a:p>
        </p:txBody>
      </p:sp>
      <p:sp>
        <p:nvSpPr>
          <p:cNvPr id="6146" name="כותרת 1"/>
          <p:cNvSpPr>
            <a:spLocks noGrp="1"/>
          </p:cNvSpPr>
          <p:nvPr>
            <p:ph type="title"/>
          </p:nvPr>
        </p:nvSpPr>
        <p:spPr>
          <a:xfrm>
            <a:off x="1829138" y="403173"/>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סדר הקמה</a:t>
            </a:r>
          </a:p>
        </p:txBody>
      </p:sp>
      <p:pic>
        <p:nvPicPr>
          <p:cNvPr id="64522" name="Picture 2"/>
          <p:cNvPicPr>
            <a:picLocks noGrp="1" noChangeAspect="1" noChangeArrowheads="1"/>
          </p:cNvPicPr>
          <p:nvPr>
            <p:ph sz="quarter" idx="13"/>
          </p:nvPr>
        </p:nvPicPr>
        <p:blipFill>
          <a:blip r:embed="rId3" cstate="email">
            <a:extLst>
              <a:ext uri="{28A0092B-C50C-407E-A947-70E740481C1C}">
                <a14:useLocalDpi xmlns:a14="http://schemas.microsoft.com/office/drawing/2010/main"/>
              </a:ext>
            </a:extLst>
          </a:blip>
          <a:srcRect/>
          <a:stretch>
            <a:fillRect/>
          </a:stretch>
        </p:blipFill>
        <p:spPr>
          <a:xfrm>
            <a:off x="860515" y="2517146"/>
            <a:ext cx="6314814" cy="3428042"/>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2" name="מחבר ישר 11">
            <a:extLst>
              <a:ext uri="{FF2B5EF4-FFF2-40B4-BE49-F238E27FC236}">
                <a16:creationId xmlns:a16="http://schemas.microsoft.com/office/drawing/2014/main" id="{95BB747E-3242-4680-AD3A-8E3564120158}"/>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3" name="מחבר ישר 12">
            <a:extLst>
              <a:ext uri="{FF2B5EF4-FFF2-40B4-BE49-F238E27FC236}">
                <a16:creationId xmlns:a16="http://schemas.microsoft.com/office/drawing/2014/main" id="{522B0B3B-5694-43D8-92FB-38E3F6B1B271}"/>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CAD57F8D-3FDF-44B5-9FFA-FA0623CFD105}"/>
              </a:ext>
            </a:extLst>
          </p:cNvPr>
          <p:cNvGrpSpPr/>
          <p:nvPr/>
        </p:nvGrpSpPr>
        <p:grpSpPr>
          <a:xfrm>
            <a:off x="109765" y="34456"/>
            <a:ext cx="1448468" cy="1416136"/>
            <a:chOff x="3563888" y="-99392"/>
            <a:chExt cx="1944216" cy="1900818"/>
          </a:xfrm>
        </p:grpSpPr>
        <p:sp>
          <p:nvSpPr>
            <p:cNvPr id="16" name="אליפסה 15">
              <a:extLst>
                <a:ext uri="{FF2B5EF4-FFF2-40B4-BE49-F238E27FC236}">
                  <a16:creationId xmlns:a16="http://schemas.microsoft.com/office/drawing/2014/main" id="{ADD94DE4-B02A-42A7-8052-FBBFD0ABC64E}"/>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6" descr="בטיחות ומקצועיות">
              <a:extLst>
                <a:ext uri="{FF2B5EF4-FFF2-40B4-BE49-F238E27FC236}">
                  <a16:creationId xmlns:a16="http://schemas.microsoft.com/office/drawing/2014/main" id="{F39D3C02-00BA-4D09-9DF6-8ECFD2FD302A}"/>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74873B6D-852E-42C4-AAD5-731C9EB01052}"/>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9" name="Rectangle 2">
            <a:extLst>
              <a:ext uri="{FF2B5EF4-FFF2-40B4-BE49-F238E27FC236}">
                <a16:creationId xmlns:a16="http://schemas.microsoft.com/office/drawing/2014/main" id="{FF65CD5E-2499-4BFF-AA85-EB0BAFE6FEA9}"/>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0" name="מחבר ישר 19">
            <a:extLst>
              <a:ext uri="{FF2B5EF4-FFF2-40B4-BE49-F238E27FC236}">
                <a16:creationId xmlns:a16="http://schemas.microsoft.com/office/drawing/2014/main" id="{54DC208F-3A41-4770-8215-EEBD47DAA429}"/>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1" name="מחבר ישר 20">
            <a:extLst>
              <a:ext uri="{FF2B5EF4-FFF2-40B4-BE49-F238E27FC236}">
                <a16:creationId xmlns:a16="http://schemas.microsoft.com/office/drawing/2014/main" id="{E691931A-94E7-4084-B55A-15A90F9A8A39}"/>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726953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תוכן 9"/>
          <p:cNvSpPr txBox="1">
            <a:spLocks/>
          </p:cNvSpPr>
          <p:nvPr/>
        </p:nvSpPr>
        <p:spPr bwMode="auto">
          <a:xfrm>
            <a:off x="923131" y="1446664"/>
            <a:ext cx="7894637" cy="1304925"/>
          </a:xfrm>
          <a:prstGeom prst="rect">
            <a:avLst/>
          </a:prstGeom>
          <a:noFill/>
          <a:ln w="9525">
            <a:noFill/>
            <a:miter lim="800000"/>
            <a:headEnd/>
            <a:tailEnd/>
          </a:ln>
        </p:spPr>
        <p:txBody>
          <a:bodyPr/>
          <a:lstStyle/>
          <a:p>
            <a:pPr>
              <a:defRPr/>
            </a:pPr>
            <a:r>
              <a:rPr lang="he-IL" sz="2000" b="1" u="sng" dirty="0">
                <a:cs typeface="+mn-cs"/>
              </a:rPr>
              <a:t>סדר הפירוק-</a:t>
            </a:r>
            <a:r>
              <a:rPr lang="he-IL" sz="2000" dirty="0">
                <a:cs typeface="+mn-cs"/>
              </a:rPr>
              <a:t> הפירוק מורכב בדיוק כמו ההקמה </a:t>
            </a:r>
            <a:r>
              <a:rPr lang="he-IL" sz="2000" b="1" dirty="0">
                <a:cs typeface="+mn-cs"/>
              </a:rPr>
              <a:t>אפילו יותר</a:t>
            </a:r>
            <a:r>
              <a:rPr lang="he-IL" sz="2000" dirty="0">
                <a:cs typeface="+mn-cs"/>
              </a:rPr>
              <a:t>, לכן עלינו לתכנן את הפירוק ואת שלביו כדי לצמצם ככל הניתן את כמות הנפגעים בפירוק.</a:t>
            </a:r>
          </a:p>
          <a:p>
            <a:pPr>
              <a:defRPr/>
            </a:pPr>
            <a:endParaRPr lang="he-IL" sz="2000" dirty="0">
              <a:cs typeface="+mn-cs"/>
            </a:endParaRPr>
          </a:p>
          <a:p>
            <a:pPr>
              <a:defRPr/>
            </a:pPr>
            <a:endParaRPr lang="he-IL" sz="2000" dirty="0">
              <a:cs typeface="+mn-cs"/>
            </a:endParaRPr>
          </a:p>
          <a:p>
            <a:pPr>
              <a:defRPr/>
            </a:pPr>
            <a:endParaRPr lang="he-IL" sz="2000" dirty="0">
              <a:cs typeface="+mn-cs"/>
            </a:endParaRPr>
          </a:p>
          <a:p>
            <a:pPr>
              <a:defRPr/>
            </a:pPr>
            <a:endParaRPr lang="he-IL" sz="2000" dirty="0">
              <a:cs typeface="+mn-cs"/>
            </a:endParaRPr>
          </a:p>
          <a:p>
            <a:pPr>
              <a:defRPr/>
            </a:pPr>
            <a:endParaRPr lang="he-IL" sz="2000" dirty="0">
              <a:cs typeface="+mn-cs"/>
            </a:endParaRPr>
          </a:p>
          <a:p>
            <a:pPr>
              <a:defRPr/>
            </a:pPr>
            <a:endParaRPr lang="he-IL" sz="2000" dirty="0">
              <a:cs typeface="+mn-cs"/>
            </a:endParaRPr>
          </a:p>
          <a:p>
            <a:pPr>
              <a:defRPr/>
            </a:pPr>
            <a:endParaRPr lang="he-IL" sz="2000" dirty="0">
              <a:cs typeface="+mn-cs"/>
            </a:endParaRPr>
          </a:p>
          <a:p>
            <a:pPr>
              <a:defRPr/>
            </a:pPr>
            <a:endParaRPr lang="he-IL" sz="2000" dirty="0">
              <a:cs typeface="+mn-cs"/>
            </a:endParaRPr>
          </a:p>
          <a:p>
            <a:pPr>
              <a:defRPr/>
            </a:pPr>
            <a:endParaRPr lang="en-US" sz="2000" dirty="0">
              <a:cs typeface="+mn-cs"/>
            </a:endParaRPr>
          </a:p>
        </p:txBody>
      </p:sp>
      <p:sp>
        <p:nvSpPr>
          <p:cNvPr id="6146" name="כותרת 1"/>
          <p:cNvSpPr>
            <a:spLocks noGrp="1"/>
          </p:cNvSpPr>
          <p:nvPr>
            <p:ph type="title"/>
          </p:nvPr>
        </p:nvSpPr>
        <p:spPr>
          <a:xfrm>
            <a:off x="1367742" y="416340"/>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סדר פירוק</a:t>
            </a: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655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2402128"/>
            <a:ext cx="6136139" cy="3506667"/>
          </a:xfrm>
          <a:prstGeom prst="rect">
            <a:avLst/>
          </a:prstGeom>
          <a:noFill/>
          <a:ln w="28575">
            <a:solidFill>
              <a:schemeClr val="tx1"/>
            </a:solidFill>
            <a:miter lim="800000"/>
            <a:headEnd/>
            <a:tailEnd/>
          </a:ln>
        </p:spPr>
      </p:pic>
      <p:cxnSp>
        <p:nvCxnSpPr>
          <p:cNvPr id="21" name="מחבר ישר 20">
            <a:extLst>
              <a:ext uri="{FF2B5EF4-FFF2-40B4-BE49-F238E27FC236}">
                <a16:creationId xmlns:a16="http://schemas.microsoft.com/office/drawing/2014/main" id="{D30257ED-AA99-4EBE-8DFC-31CE241CF878}"/>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0DFE1021-D858-45A9-8052-C4DFB6FABCD2}"/>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23" name="קבוצה 22">
            <a:extLst>
              <a:ext uri="{FF2B5EF4-FFF2-40B4-BE49-F238E27FC236}">
                <a16:creationId xmlns:a16="http://schemas.microsoft.com/office/drawing/2014/main" id="{85066BDA-5462-4D63-B51B-21A0A90B6A35}"/>
              </a:ext>
            </a:extLst>
          </p:cNvPr>
          <p:cNvGrpSpPr/>
          <p:nvPr/>
        </p:nvGrpSpPr>
        <p:grpSpPr>
          <a:xfrm>
            <a:off x="109765" y="34456"/>
            <a:ext cx="1448468" cy="1416136"/>
            <a:chOff x="3563888" y="-99392"/>
            <a:chExt cx="1944216" cy="1900818"/>
          </a:xfrm>
        </p:grpSpPr>
        <p:sp>
          <p:nvSpPr>
            <p:cNvPr id="24" name="אליפסה 23">
              <a:extLst>
                <a:ext uri="{FF2B5EF4-FFF2-40B4-BE49-F238E27FC236}">
                  <a16:creationId xmlns:a16="http://schemas.microsoft.com/office/drawing/2014/main" id="{8696F9C0-1BE0-4C0D-B18A-18201F83240A}"/>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5" name="תמונה 6" descr="בטיחות ומקצועיות">
              <a:extLst>
                <a:ext uri="{FF2B5EF4-FFF2-40B4-BE49-F238E27FC236}">
                  <a16:creationId xmlns:a16="http://schemas.microsoft.com/office/drawing/2014/main" id="{C38B3FF7-C002-4BBA-A9AF-3489579D358F}"/>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6" name="תמונה 25">
            <a:extLst>
              <a:ext uri="{FF2B5EF4-FFF2-40B4-BE49-F238E27FC236}">
                <a16:creationId xmlns:a16="http://schemas.microsoft.com/office/drawing/2014/main" id="{884B2C68-4A46-4A64-BE22-1DB0DD51F75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5" name="Rectangle 2">
            <a:extLst>
              <a:ext uri="{FF2B5EF4-FFF2-40B4-BE49-F238E27FC236}">
                <a16:creationId xmlns:a16="http://schemas.microsoft.com/office/drawing/2014/main" id="{394786F1-C5DE-402A-8486-E6FFC67A355E}"/>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6" name="מחבר ישר 15">
            <a:extLst>
              <a:ext uri="{FF2B5EF4-FFF2-40B4-BE49-F238E27FC236}">
                <a16:creationId xmlns:a16="http://schemas.microsoft.com/office/drawing/2014/main" id="{68AC0272-1363-4D6A-AA2E-0A2053853C47}"/>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7" name="מחבר ישר 16">
            <a:extLst>
              <a:ext uri="{FF2B5EF4-FFF2-40B4-BE49-F238E27FC236}">
                <a16:creationId xmlns:a16="http://schemas.microsoft.com/office/drawing/2014/main" id="{2FB2A23B-337A-4819-AFF2-4A9093535317}"/>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029594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תוכן 9"/>
          <p:cNvSpPr txBox="1">
            <a:spLocks/>
          </p:cNvSpPr>
          <p:nvPr/>
        </p:nvSpPr>
        <p:spPr bwMode="auto">
          <a:xfrm>
            <a:off x="923131" y="1733965"/>
            <a:ext cx="7894637" cy="1910134"/>
          </a:xfrm>
          <a:prstGeom prst="rect">
            <a:avLst/>
          </a:prstGeom>
          <a:noFill/>
          <a:ln w="9525">
            <a:noFill/>
            <a:miter lim="800000"/>
            <a:headEnd/>
            <a:tailEnd/>
          </a:ln>
        </p:spPr>
        <p:txBody>
          <a:bodyPr/>
          <a:lstStyle/>
          <a:p>
            <a:pPr>
              <a:defRPr/>
            </a:pPr>
            <a:endParaRPr lang="en-US" sz="2000" dirty="0">
              <a:cs typeface="+mn-cs"/>
            </a:endParaRPr>
          </a:p>
          <a:p>
            <a:pPr>
              <a:defRPr/>
            </a:pPr>
            <a:r>
              <a:rPr lang="he-IL" sz="2000" b="1" u="sng" dirty="0">
                <a:cs typeface="+mn-cs"/>
              </a:rPr>
              <a:t>תכנית ב'</a:t>
            </a:r>
            <a:r>
              <a:rPr lang="he-IL" sz="2000" dirty="0">
                <a:cs typeface="+mn-cs"/>
              </a:rPr>
              <a:t> – על מה אני מוותר אם אני רואה שהדברים לא נראים כפי שתכננתי מבחינת הלו"ז?</a:t>
            </a:r>
          </a:p>
          <a:p>
            <a:pPr>
              <a:defRPr/>
            </a:pPr>
            <a:r>
              <a:rPr lang="he-IL" sz="2000" dirty="0"/>
              <a:t>יש לייצר נקודת אל חזור בלו"ז שבה</a:t>
            </a:r>
          </a:p>
          <a:p>
            <a:pPr>
              <a:defRPr/>
            </a:pPr>
            <a:r>
              <a:rPr lang="he-IL" sz="2000" dirty="0">
                <a:cs typeface="+mn-cs"/>
              </a:rPr>
              <a:t>עוברים לתוכנית ב' במידת הצורך. </a:t>
            </a:r>
            <a:endParaRPr lang="en-US" sz="2000" dirty="0">
              <a:cs typeface="+mn-cs"/>
            </a:endParaRPr>
          </a:p>
        </p:txBody>
      </p:sp>
      <p:sp>
        <p:nvSpPr>
          <p:cNvPr id="6146" name="כותרת 1"/>
          <p:cNvSpPr>
            <a:spLocks noGrp="1"/>
          </p:cNvSpPr>
          <p:nvPr>
            <p:ph type="title"/>
          </p:nvPr>
        </p:nvSpPr>
        <p:spPr>
          <a:xfrm>
            <a:off x="1496140" y="387435"/>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תכנית ב'</a:t>
            </a: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6554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986" y="3571975"/>
            <a:ext cx="6716416" cy="2304802"/>
          </a:xfrm>
          <a:prstGeom prst="rect">
            <a:avLst/>
          </a:prstGeom>
          <a:noFill/>
          <a:ln w="28575">
            <a:solidFill>
              <a:schemeClr val="tx1"/>
            </a:solidFill>
            <a:miter lim="800000"/>
            <a:headEnd/>
            <a:tailEnd/>
          </a:ln>
        </p:spPr>
      </p:pic>
      <p:cxnSp>
        <p:nvCxnSpPr>
          <p:cNvPr id="21" name="מחבר ישר 20">
            <a:extLst>
              <a:ext uri="{FF2B5EF4-FFF2-40B4-BE49-F238E27FC236}">
                <a16:creationId xmlns:a16="http://schemas.microsoft.com/office/drawing/2014/main" id="{D30257ED-AA99-4EBE-8DFC-31CE241CF878}"/>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0DFE1021-D858-45A9-8052-C4DFB6FABCD2}"/>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23" name="קבוצה 22">
            <a:extLst>
              <a:ext uri="{FF2B5EF4-FFF2-40B4-BE49-F238E27FC236}">
                <a16:creationId xmlns:a16="http://schemas.microsoft.com/office/drawing/2014/main" id="{85066BDA-5462-4D63-B51B-21A0A90B6A35}"/>
              </a:ext>
            </a:extLst>
          </p:cNvPr>
          <p:cNvGrpSpPr/>
          <p:nvPr/>
        </p:nvGrpSpPr>
        <p:grpSpPr>
          <a:xfrm>
            <a:off x="109765" y="34456"/>
            <a:ext cx="1448468" cy="1416136"/>
            <a:chOff x="3563888" y="-99392"/>
            <a:chExt cx="1944216" cy="1900818"/>
          </a:xfrm>
        </p:grpSpPr>
        <p:sp>
          <p:nvSpPr>
            <p:cNvPr id="24" name="אליפסה 23">
              <a:extLst>
                <a:ext uri="{FF2B5EF4-FFF2-40B4-BE49-F238E27FC236}">
                  <a16:creationId xmlns:a16="http://schemas.microsoft.com/office/drawing/2014/main" id="{8696F9C0-1BE0-4C0D-B18A-18201F83240A}"/>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5" name="תמונה 6" descr="בטיחות ומקצועיות">
              <a:extLst>
                <a:ext uri="{FF2B5EF4-FFF2-40B4-BE49-F238E27FC236}">
                  <a16:creationId xmlns:a16="http://schemas.microsoft.com/office/drawing/2014/main" id="{C38B3FF7-C002-4BBA-A9AF-3489579D358F}"/>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6" name="תמונה 25">
            <a:extLst>
              <a:ext uri="{FF2B5EF4-FFF2-40B4-BE49-F238E27FC236}">
                <a16:creationId xmlns:a16="http://schemas.microsoft.com/office/drawing/2014/main" id="{884B2C68-4A46-4A64-BE22-1DB0DD51F75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5" name="Rectangle 2">
            <a:extLst>
              <a:ext uri="{FF2B5EF4-FFF2-40B4-BE49-F238E27FC236}">
                <a16:creationId xmlns:a16="http://schemas.microsoft.com/office/drawing/2014/main" id="{09ACD945-3775-418E-84F9-8860EBCA47A9}"/>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6" name="מחבר ישר 15">
            <a:extLst>
              <a:ext uri="{FF2B5EF4-FFF2-40B4-BE49-F238E27FC236}">
                <a16:creationId xmlns:a16="http://schemas.microsoft.com/office/drawing/2014/main" id="{15AB28E2-40DA-4C70-A9E3-C9260CBD624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7" name="מחבר ישר 16">
            <a:extLst>
              <a:ext uri="{FF2B5EF4-FFF2-40B4-BE49-F238E27FC236}">
                <a16:creationId xmlns:a16="http://schemas.microsoft.com/office/drawing/2014/main" id="{05CB74C5-254E-4DE1-811D-A8507CDD1B55}"/>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0029377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95036" y="368052"/>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לו"ז הקמה</a:t>
            </a:r>
          </a:p>
        </p:txBody>
      </p:sp>
      <p:sp>
        <p:nvSpPr>
          <p:cNvPr id="66569" name="מציין מיקום תוכן 9"/>
          <p:cNvSpPr>
            <a:spLocks noGrp="1"/>
          </p:cNvSpPr>
          <p:nvPr>
            <p:ph sz="quarter" idx="13"/>
          </p:nvPr>
        </p:nvSpPr>
        <p:spPr>
          <a:xfrm>
            <a:off x="535356" y="1829048"/>
            <a:ext cx="8324850" cy="3475038"/>
          </a:xfrm>
        </p:spPr>
        <p:txBody>
          <a:bodyPr/>
          <a:lstStyle/>
          <a:p>
            <a:r>
              <a:rPr lang="he-IL" sz="2400" b="1" u="sng" dirty="0"/>
              <a:t>לו"ז הקמה</a:t>
            </a:r>
            <a:r>
              <a:rPr lang="he-IL" sz="2400" dirty="0"/>
              <a:t> – בניית לו"ז למבנה נועדה כדי לסדר את השלבים וגם כדי ליצור מסגרת זמנים לעבודה. יש לבנות לו"ז שכולל את כל מה שיש לעשות במבנה (קלפים, חיבורים, משטחי הליכה, ערסלים, סולמות, עטיפה, מתקנים ועוד). </a:t>
            </a:r>
          </a:p>
          <a:p>
            <a:r>
              <a:rPr lang="he-IL" sz="2400" dirty="0"/>
              <a:t>יש ליצור טבלה מסודרת שכוללת את המשימה ואת הזמן שבו היא אמורה להתבצע. ככל שנרד לפרטים קטנים יותר ("הצבת משטחי בוסים בגובה קרקע" ולא "הצבת משטחי בוסים") כך נוכל להקפיד על </a:t>
            </a:r>
            <a:r>
              <a:rPr lang="he-IL" sz="2400" dirty="0" err="1"/>
              <a:t>הלו"ז</a:t>
            </a:r>
            <a:r>
              <a:rPr lang="he-IL" sz="2400" dirty="0"/>
              <a:t> בפועל ולאמוד את מצבנו. כמו כן, אפשר להוסיף עמודה של אחראי, כדי שיהיה ברור מי דואג למה.</a:t>
            </a:r>
            <a:endParaRPr lang="en-US" sz="2400" dirty="0">
              <a:cs typeface="Gisha" pitchFamily="34" charset="-79"/>
            </a:endParaRPr>
          </a:p>
          <a:p>
            <a:pPr>
              <a:buFont typeface="Georgia" pitchFamily="18" charset="0"/>
              <a:buNone/>
            </a:pPr>
            <a:endParaRPr lang="en-US" sz="1200" dirty="0">
              <a:cs typeface="Gisha" pitchFamily="34" charset="-79"/>
            </a:endParaRPr>
          </a:p>
          <a:p>
            <a:endParaRPr lang="he-IL" sz="1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0" name="מחבר ישר 9">
            <a:extLst>
              <a:ext uri="{FF2B5EF4-FFF2-40B4-BE49-F238E27FC236}">
                <a16:creationId xmlns:a16="http://schemas.microsoft.com/office/drawing/2014/main" id="{EF612234-1EE0-4F9F-B92A-157494C589C7}"/>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494FC369-F15F-4707-A327-85B3B09225B0}"/>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 name="קבוצה 11">
            <a:extLst>
              <a:ext uri="{FF2B5EF4-FFF2-40B4-BE49-F238E27FC236}">
                <a16:creationId xmlns:a16="http://schemas.microsoft.com/office/drawing/2014/main" id="{3D7C9970-3C30-4641-9D63-B6719A2FF1EC}"/>
              </a:ext>
            </a:extLst>
          </p:cNvPr>
          <p:cNvGrpSpPr/>
          <p:nvPr/>
        </p:nvGrpSpPr>
        <p:grpSpPr>
          <a:xfrm>
            <a:off x="109765" y="34456"/>
            <a:ext cx="1448468" cy="1416136"/>
            <a:chOff x="3563888" y="-99392"/>
            <a:chExt cx="1944216" cy="1900818"/>
          </a:xfrm>
        </p:grpSpPr>
        <p:sp>
          <p:nvSpPr>
            <p:cNvPr id="13" name="אליפסה 12">
              <a:extLst>
                <a:ext uri="{FF2B5EF4-FFF2-40B4-BE49-F238E27FC236}">
                  <a16:creationId xmlns:a16="http://schemas.microsoft.com/office/drawing/2014/main" id="{2BA0AF3A-9893-4322-93B4-219BC9104026}"/>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6" descr="בטיחות ומקצועיות">
              <a:extLst>
                <a:ext uri="{FF2B5EF4-FFF2-40B4-BE49-F238E27FC236}">
                  <a16:creationId xmlns:a16="http://schemas.microsoft.com/office/drawing/2014/main" id="{6B64F2D0-22C9-4917-A203-79E2B848915F}"/>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5" name="תמונה 14">
            <a:extLst>
              <a:ext uri="{FF2B5EF4-FFF2-40B4-BE49-F238E27FC236}">
                <a16:creationId xmlns:a16="http://schemas.microsoft.com/office/drawing/2014/main" id="{F5766ACC-F4F6-4487-93F2-971001DEB49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6" name="Rectangle 2">
            <a:extLst>
              <a:ext uri="{FF2B5EF4-FFF2-40B4-BE49-F238E27FC236}">
                <a16:creationId xmlns:a16="http://schemas.microsoft.com/office/drawing/2014/main" id="{08ED8760-6152-4733-905B-D531975FFE74}"/>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7" name="מחבר ישר 16">
            <a:extLst>
              <a:ext uri="{FF2B5EF4-FFF2-40B4-BE49-F238E27FC236}">
                <a16:creationId xmlns:a16="http://schemas.microsoft.com/office/drawing/2014/main" id="{1E4A57BF-BA34-4867-A993-BB592DC0AF4B}"/>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8" name="מחבר ישר 17">
            <a:extLst>
              <a:ext uri="{FF2B5EF4-FFF2-40B4-BE49-F238E27FC236}">
                <a16:creationId xmlns:a16="http://schemas.microsoft.com/office/drawing/2014/main" id="{29E7337B-BCA0-4883-9969-D6E7FFE7E9EF}"/>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07992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954373" y="358594"/>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לו"ז הקמה</a:t>
            </a: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6759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857" y="1882956"/>
            <a:ext cx="4247077" cy="3328119"/>
          </a:xfrm>
          <a:prstGeom prst="rect">
            <a:avLst/>
          </a:prstGeom>
          <a:noFill/>
          <a:ln w="28575">
            <a:solidFill>
              <a:schemeClr val="tx1"/>
            </a:solidFill>
            <a:miter lim="800000"/>
            <a:headEnd/>
            <a:tailEnd/>
          </a:ln>
        </p:spPr>
      </p:pic>
      <p:pic>
        <p:nvPicPr>
          <p:cNvPr id="6759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624065"/>
            <a:ext cx="3930525" cy="4540890"/>
          </a:xfrm>
          <a:prstGeom prst="rect">
            <a:avLst/>
          </a:prstGeom>
          <a:noFill/>
          <a:ln w="28575">
            <a:solidFill>
              <a:schemeClr val="tx1"/>
            </a:solidFill>
            <a:miter lim="800000"/>
            <a:headEnd/>
            <a:tailEnd/>
          </a:ln>
        </p:spPr>
      </p:pic>
      <p:cxnSp>
        <p:nvCxnSpPr>
          <p:cNvPr id="11" name="מחבר ישר 10">
            <a:extLst>
              <a:ext uri="{FF2B5EF4-FFF2-40B4-BE49-F238E27FC236}">
                <a16:creationId xmlns:a16="http://schemas.microsoft.com/office/drawing/2014/main" id="{6969A341-96D6-4C63-B4CF-A9078B5C053B}"/>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A608CBED-8BFD-4B53-8D2D-0F261822A25D}"/>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63199A99-FDED-4E4D-A363-B1F341E4F9D5}"/>
              </a:ext>
            </a:extLst>
          </p:cNvPr>
          <p:cNvGrpSpPr/>
          <p:nvPr/>
        </p:nvGrpSpPr>
        <p:grpSpPr>
          <a:xfrm>
            <a:off x="109765" y="34456"/>
            <a:ext cx="1448468" cy="1416136"/>
            <a:chOff x="3563888" y="-99392"/>
            <a:chExt cx="1944216" cy="1900818"/>
          </a:xfrm>
        </p:grpSpPr>
        <p:sp>
          <p:nvSpPr>
            <p:cNvPr id="14" name="אליפסה 13">
              <a:extLst>
                <a:ext uri="{FF2B5EF4-FFF2-40B4-BE49-F238E27FC236}">
                  <a16:creationId xmlns:a16="http://schemas.microsoft.com/office/drawing/2014/main" id="{EE9380D6-F907-45F9-8402-52BD453F29BD}"/>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B143E594-1EEC-44AE-A12F-96BC368EA250}"/>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7B9B525C-9D39-44CF-A1B4-B35DCAB18020}"/>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7" name="Rectangle 2">
            <a:extLst>
              <a:ext uri="{FF2B5EF4-FFF2-40B4-BE49-F238E27FC236}">
                <a16:creationId xmlns:a16="http://schemas.microsoft.com/office/drawing/2014/main" id="{84B13A30-7A7F-4AED-A981-A7C1814B9DF2}"/>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8" name="מחבר ישר 17">
            <a:extLst>
              <a:ext uri="{FF2B5EF4-FFF2-40B4-BE49-F238E27FC236}">
                <a16:creationId xmlns:a16="http://schemas.microsoft.com/office/drawing/2014/main" id="{4A55B370-6A18-4F49-8F5F-995D5A33A371}"/>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4FA87080-36AB-4EF0-A8A6-8385406D66EC}"/>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67078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25689" y="388710"/>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רשימות ציוד</a:t>
            </a: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686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05646" y="1417485"/>
            <a:ext cx="5212729" cy="4444446"/>
          </a:xfrm>
          <a:prstGeom prst="rect">
            <a:avLst/>
          </a:prstGeom>
          <a:noFill/>
          <a:ln w="38100">
            <a:solidFill>
              <a:schemeClr val="tx1"/>
            </a:solidFill>
            <a:miter lim="800000"/>
            <a:headEnd/>
            <a:tailEnd/>
          </a:ln>
        </p:spPr>
      </p:pic>
      <p:cxnSp>
        <p:nvCxnSpPr>
          <p:cNvPr id="10" name="מחבר ישר 9">
            <a:extLst>
              <a:ext uri="{FF2B5EF4-FFF2-40B4-BE49-F238E27FC236}">
                <a16:creationId xmlns:a16="http://schemas.microsoft.com/office/drawing/2014/main" id="{742646C3-4B09-4FF6-BD7B-B0ED7A780800}"/>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B57C0DC2-E604-4686-9F42-26F47C1CD351}"/>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B63D733A-5406-4E03-8F55-956070F6DCC9}"/>
              </a:ext>
            </a:extLst>
          </p:cNvPr>
          <p:cNvGrpSpPr/>
          <p:nvPr/>
        </p:nvGrpSpPr>
        <p:grpSpPr>
          <a:xfrm>
            <a:off x="109765" y="34456"/>
            <a:ext cx="1448468" cy="1416136"/>
            <a:chOff x="3563888" y="-99392"/>
            <a:chExt cx="1944216" cy="1900818"/>
          </a:xfrm>
        </p:grpSpPr>
        <p:sp>
          <p:nvSpPr>
            <p:cNvPr id="14" name="אליפסה 13">
              <a:extLst>
                <a:ext uri="{FF2B5EF4-FFF2-40B4-BE49-F238E27FC236}">
                  <a16:creationId xmlns:a16="http://schemas.microsoft.com/office/drawing/2014/main" id="{1BE26644-1DB1-4839-9340-13AFC95892F7}"/>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90BFCED0-F30F-4256-B97B-00DD57E3A56F}"/>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C5BFB764-3F81-42B6-99D2-326BAEA5540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8" name="Rectangle 2">
            <a:extLst>
              <a:ext uri="{FF2B5EF4-FFF2-40B4-BE49-F238E27FC236}">
                <a16:creationId xmlns:a16="http://schemas.microsoft.com/office/drawing/2014/main" id="{4F8CE098-6D29-4089-AD00-8E4DD92A9C84}"/>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9" name="מחבר ישר 18">
            <a:extLst>
              <a:ext uri="{FF2B5EF4-FFF2-40B4-BE49-F238E27FC236}">
                <a16:creationId xmlns:a16="http://schemas.microsoft.com/office/drawing/2014/main" id="{467A15C8-3D42-4E24-8AE7-8AE4233626E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0" name="מחבר ישר 19">
            <a:extLst>
              <a:ext uri="{FF2B5EF4-FFF2-40B4-BE49-F238E27FC236}">
                <a16:creationId xmlns:a16="http://schemas.microsoft.com/office/drawing/2014/main" id="{F14CF5CE-DA07-4671-B06D-EA975416303F}"/>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147378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657081" y="452892"/>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ניהול סיכונים</a:t>
            </a:r>
          </a:p>
        </p:txBody>
      </p:sp>
      <p:sp>
        <p:nvSpPr>
          <p:cNvPr id="69642" name="מציין מיקום תוכן 9"/>
          <p:cNvSpPr>
            <a:spLocks noGrp="1"/>
          </p:cNvSpPr>
          <p:nvPr>
            <p:ph sz="quarter" idx="13"/>
          </p:nvPr>
        </p:nvSpPr>
        <p:spPr>
          <a:xfrm>
            <a:off x="539750" y="4221163"/>
            <a:ext cx="8324850" cy="3475037"/>
          </a:xfrm>
        </p:spPr>
        <p:txBody>
          <a:bodyPr/>
          <a:lstStyle/>
          <a:p>
            <a:pPr>
              <a:buFont typeface="Georgia" pitchFamily="18" charset="0"/>
              <a:buNone/>
            </a:pPr>
            <a:endParaRPr lang="en-US" sz="1200" dirty="0">
              <a:cs typeface="Gisha" pitchFamily="34" charset="-79"/>
            </a:endParaRPr>
          </a:p>
          <a:p>
            <a:endParaRPr lang="he-IL" sz="1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11" name="מלבן 10"/>
          <p:cNvSpPr/>
          <p:nvPr/>
        </p:nvSpPr>
        <p:spPr>
          <a:xfrm>
            <a:off x="3160713" y="1379049"/>
            <a:ext cx="5824537" cy="3754874"/>
          </a:xfrm>
          <a:prstGeom prst="rect">
            <a:avLst/>
          </a:prstGeom>
        </p:spPr>
        <p:txBody>
          <a:bodyPr wrap="square">
            <a:spAutoFit/>
          </a:bodyPr>
          <a:lstStyle/>
          <a:p>
            <a:pPr>
              <a:defRPr/>
            </a:pPr>
            <a:r>
              <a:rPr lang="he-IL" sz="2400" b="1" dirty="0">
                <a:cs typeface="+mn-cs"/>
              </a:rPr>
              <a:t>ניהול סיכונים </a:t>
            </a:r>
            <a:r>
              <a:rPr lang="he-IL" sz="2400" dirty="0">
                <a:cs typeface="+mn-cs"/>
              </a:rPr>
              <a:t>צריך להתייחס לשלבים הבאים:</a:t>
            </a:r>
            <a:endParaRPr lang="he-IL" sz="2400" b="1" dirty="0">
              <a:cs typeface="+mn-cs"/>
            </a:endParaRPr>
          </a:p>
          <a:p>
            <a:pPr lvl="1">
              <a:buFont typeface="Wingdings" pitchFamily="2" charset="2"/>
              <a:buChar char="v"/>
              <a:defRPr/>
            </a:pPr>
            <a:r>
              <a:rPr lang="he-IL" dirty="0">
                <a:cs typeface="+mn-cs"/>
              </a:rPr>
              <a:t>עבודות מקדימות בשבט </a:t>
            </a:r>
            <a:endParaRPr lang="en-US" dirty="0">
              <a:cs typeface="+mn-cs"/>
            </a:endParaRPr>
          </a:p>
          <a:p>
            <a:pPr lvl="1">
              <a:buFont typeface="Wingdings" pitchFamily="2" charset="2"/>
              <a:buChar char="v"/>
              <a:defRPr/>
            </a:pPr>
            <a:r>
              <a:rPr lang="he-IL" dirty="0">
                <a:cs typeface="+mn-cs"/>
              </a:rPr>
              <a:t>הקמת המבנה בשטח</a:t>
            </a:r>
            <a:endParaRPr lang="en-US" dirty="0">
              <a:cs typeface="+mn-cs"/>
            </a:endParaRPr>
          </a:p>
          <a:p>
            <a:pPr lvl="1">
              <a:buFont typeface="Wingdings" pitchFamily="2" charset="2"/>
              <a:buChar char="v"/>
              <a:defRPr/>
            </a:pPr>
            <a:r>
              <a:rPr lang="he-IL" dirty="0">
                <a:cs typeface="+mn-cs"/>
              </a:rPr>
              <a:t>שימוש המבנה במהלך הפעילות</a:t>
            </a:r>
            <a:endParaRPr lang="en-US" dirty="0">
              <a:cs typeface="+mn-cs"/>
            </a:endParaRPr>
          </a:p>
          <a:p>
            <a:pPr lvl="1">
              <a:buFont typeface="Wingdings" pitchFamily="2" charset="2"/>
              <a:buChar char="v"/>
              <a:defRPr/>
            </a:pPr>
            <a:r>
              <a:rPr lang="he-IL" dirty="0">
                <a:cs typeface="+mn-cs"/>
              </a:rPr>
              <a:t>פירוק המבנה. </a:t>
            </a:r>
            <a:endParaRPr lang="en-US" dirty="0">
              <a:cs typeface="+mn-cs"/>
            </a:endParaRPr>
          </a:p>
          <a:p>
            <a:pPr>
              <a:defRPr/>
            </a:pPr>
            <a:endParaRPr lang="en-US" sz="4000" dirty="0">
              <a:cs typeface="+mn-cs"/>
            </a:endParaRPr>
          </a:p>
        </p:txBody>
      </p:sp>
      <p:graphicFrame>
        <p:nvGraphicFramePr>
          <p:cNvPr id="13" name="טבלה 12"/>
          <p:cNvGraphicFramePr>
            <a:graphicFrameLocks noGrp="1"/>
          </p:cNvGraphicFramePr>
          <p:nvPr>
            <p:extLst>
              <p:ext uri="{D42A27DB-BD31-4B8C-83A1-F6EECF244321}">
                <p14:modId xmlns:p14="http://schemas.microsoft.com/office/powerpoint/2010/main" val="2178303415"/>
              </p:ext>
            </p:extLst>
          </p:nvPr>
        </p:nvGraphicFramePr>
        <p:xfrm>
          <a:off x="259629" y="2844541"/>
          <a:ext cx="5824539" cy="3207822"/>
        </p:xfrm>
        <a:graphic>
          <a:graphicData uri="http://schemas.openxmlformats.org/drawingml/2006/table">
            <a:tbl>
              <a:tblPr rtl="1">
                <a:tableStyleId>{69CF1AB2-1976-4502-BF36-3FF5EA218861}</a:tableStyleId>
              </a:tblPr>
              <a:tblGrid>
                <a:gridCol w="509101">
                  <a:extLst>
                    <a:ext uri="{9D8B030D-6E8A-4147-A177-3AD203B41FA5}">
                      <a16:colId xmlns:a16="http://schemas.microsoft.com/office/drawing/2014/main" val="20000"/>
                    </a:ext>
                  </a:extLst>
                </a:gridCol>
                <a:gridCol w="934032">
                  <a:extLst>
                    <a:ext uri="{9D8B030D-6E8A-4147-A177-3AD203B41FA5}">
                      <a16:colId xmlns:a16="http://schemas.microsoft.com/office/drawing/2014/main" val="20001"/>
                    </a:ext>
                  </a:extLst>
                </a:gridCol>
                <a:gridCol w="628198">
                  <a:extLst>
                    <a:ext uri="{9D8B030D-6E8A-4147-A177-3AD203B41FA5}">
                      <a16:colId xmlns:a16="http://schemas.microsoft.com/office/drawing/2014/main" val="20002"/>
                    </a:ext>
                  </a:extLst>
                </a:gridCol>
                <a:gridCol w="1015587">
                  <a:extLst>
                    <a:ext uri="{9D8B030D-6E8A-4147-A177-3AD203B41FA5}">
                      <a16:colId xmlns:a16="http://schemas.microsoft.com/office/drawing/2014/main" val="20003"/>
                    </a:ext>
                  </a:extLst>
                </a:gridCol>
                <a:gridCol w="1562229">
                  <a:extLst>
                    <a:ext uri="{9D8B030D-6E8A-4147-A177-3AD203B41FA5}">
                      <a16:colId xmlns:a16="http://schemas.microsoft.com/office/drawing/2014/main" val="20004"/>
                    </a:ext>
                  </a:extLst>
                </a:gridCol>
                <a:gridCol w="546643">
                  <a:extLst>
                    <a:ext uri="{9D8B030D-6E8A-4147-A177-3AD203B41FA5}">
                      <a16:colId xmlns:a16="http://schemas.microsoft.com/office/drawing/2014/main" val="20005"/>
                    </a:ext>
                  </a:extLst>
                </a:gridCol>
                <a:gridCol w="628749">
                  <a:extLst>
                    <a:ext uri="{9D8B030D-6E8A-4147-A177-3AD203B41FA5}">
                      <a16:colId xmlns:a16="http://schemas.microsoft.com/office/drawing/2014/main" val="20006"/>
                    </a:ext>
                  </a:extLst>
                </a:gridCol>
              </a:tblGrid>
              <a:tr h="272756">
                <a:tc>
                  <a:txBody>
                    <a:bodyPr/>
                    <a:lstStyle/>
                    <a:p>
                      <a:pPr algn="ctr" rtl="1"/>
                      <a:r>
                        <a:rPr lang="he-IL" sz="1100" b="1" dirty="0" err="1"/>
                        <a:t>מ"ס</a:t>
                      </a:r>
                      <a:endParaRPr lang="en-US" sz="1100" b="1" dirty="0">
                        <a:latin typeface="Times New Roman"/>
                      </a:endParaRPr>
                    </a:p>
                  </a:txBody>
                  <a:tcPr marL="40614" marR="40614" marT="0" marB="0" anchor="ctr"/>
                </a:tc>
                <a:tc>
                  <a:txBody>
                    <a:bodyPr/>
                    <a:lstStyle/>
                    <a:p>
                      <a:pPr algn="ctr" rtl="1"/>
                      <a:r>
                        <a:rPr lang="he-IL" sz="1100" b="1" dirty="0"/>
                        <a:t>שלב בבנייה</a:t>
                      </a:r>
                      <a:endParaRPr lang="en-US" sz="1100" b="1" dirty="0">
                        <a:latin typeface="Times New Roman"/>
                      </a:endParaRPr>
                    </a:p>
                  </a:txBody>
                  <a:tcPr marL="40614" marR="40614" marT="0" marB="0" anchor="ctr"/>
                </a:tc>
                <a:tc>
                  <a:txBody>
                    <a:bodyPr/>
                    <a:lstStyle/>
                    <a:p>
                      <a:pPr algn="ctr" rtl="1"/>
                      <a:r>
                        <a:rPr lang="he-IL" sz="1100" b="1"/>
                        <a:t>גורם</a:t>
                      </a:r>
                      <a:endParaRPr lang="en-US" sz="1100" b="1">
                        <a:latin typeface="Times New Roman"/>
                      </a:endParaRPr>
                    </a:p>
                  </a:txBody>
                  <a:tcPr marL="40614" marR="40614" marT="0" marB="0" anchor="ctr"/>
                </a:tc>
                <a:tc>
                  <a:txBody>
                    <a:bodyPr/>
                    <a:lstStyle/>
                    <a:p>
                      <a:pPr algn="ctr" rtl="1"/>
                      <a:r>
                        <a:rPr lang="he-IL" sz="1100" b="1" dirty="0"/>
                        <a:t>מהות הסיכון</a:t>
                      </a:r>
                      <a:endParaRPr lang="en-US" sz="1100" b="1" dirty="0">
                        <a:latin typeface="Times New Roman"/>
                      </a:endParaRPr>
                    </a:p>
                  </a:txBody>
                  <a:tcPr marL="40614" marR="40614" marT="0" marB="0" anchor="ctr"/>
                </a:tc>
                <a:tc>
                  <a:txBody>
                    <a:bodyPr/>
                    <a:lstStyle/>
                    <a:p>
                      <a:pPr algn="ctr" rtl="1"/>
                      <a:r>
                        <a:rPr lang="he-IL" sz="1100" b="1" dirty="0"/>
                        <a:t>פעילות מתקנת</a:t>
                      </a:r>
                      <a:endParaRPr lang="en-US" sz="1100" b="1" dirty="0">
                        <a:latin typeface="Times New Roman"/>
                      </a:endParaRPr>
                    </a:p>
                  </a:txBody>
                  <a:tcPr marL="40614" marR="40614" marT="0" marB="0" anchor="ctr"/>
                </a:tc>
                <a:tc>
                  <a:txBody>
                    <a:bodyPr/>
                    <a:lstStyle/>
                    <a:p>
                      <a:pPr algn="ctr" rtl="1"/>
                      <a:r>
                        <a:rPr lang="he-IL" sz="1100" b="1" dirty="0"/>
                        <a:t>אחראי</a:t>
                      </a:r>
                      <a:endParaRPr lang="en-US" sz="1100" b="1" dirty="0">
                        <a:latin typeface="Times New Roman"/>
                      </a:endParaRPr>
                    </a:p>
                  </a:txBody>
                  <a:tcPr marL="40614" marR="40614" marT="0" marB="0" anchor="ctr"/>
                </a:tc>
                <a:tc>
                  <a:txBody>
                    <a:bodyPr/>
                    <a:lstStyle/>
                    <a:p>
                      <a:pPr algn="ctr" rtl="1"/>
                      <a:r>
                        <a:rPr lang="he-IL" sz="1100" b="1" dirty="0"/>
                        <a:t>בקרה</a:t>
                      </a:r>
                      <a:endParaRPr lang="en-US" sz="1100" b="1" dirty="0">
                        <a:latin typeface="Times New Roman"/>
                      </a:endParaRPr>
                    </a:p>
                  </a:txBody>
                  <a:tcPr marL="40614" marR="40614" marT="0" marB="0" anchor="ctr"/>
                </a:tc>
                <a:extLst>
                  <a:ext uri="{0D108BD9-81ED-4DB2-BD59-A6C34878D82A}">
                    <a16:rowId xmlns:a16="http://schemas.microsoft.com/office/drawing/2014/main" val="10000"/>
                  </a:ext>
                </a:extLst>
              </a:tr>
              <a:tr h="545513">
                <a:tc>
                  <a:txBody>
                    <a:bodyPr/>
                    <a:lstStyle/>
                    <a:p>
                      <a:pPr algn="ctr" rtl="1">
                        <a:spcAft>
                          <a:spcPts val="0"/>
                        </a:spcAft>
                      </a:pPr>
                      <a:r>
                        <a:rPr lang="he-IL" sz="1100"/>
                        <a:t>1</a:t>
                      </a:r>
                      <a:endParaRPr lang="en-US" sz="1100">
                        <a:latin typeface="Times New Roman"/>
                        <a:ea typeface="Times New Roman"/>
                      </a:endParaRPr>
                    </a:p>
                  </a:txBody>
                  <a:tcPr marL="40614" marR="40614" marT="0" marB="0" anchor="ctr"/>
                </a:tc>
                <a:tc>
                  <a:txBody>
                    <a:bodyPr/>
                    <a:lstStyle/>
                    <a:p>
                      <a:pPr algn="ctr" rtl="1">
                        <a:spcAft>
                          <a:spcPts val="0"/>
                        </a:spcAft>
                      </a:pPr>
                      <a:r>
                        <a:rPr lang="he-IL" sz="1100" dirty="0"/>
                        <a:t>בניית מתקנים בשבט</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a:t>חיתוך בוסים</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שימוש לא נכון במסורית ופציעה.</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שימוש במסוריות עמידות , אנשים מנוסים שעברו תדריך, ונקיטת זהירות.</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חנן</a:t>
                      </a:r>
                      <a:endParaRPr lang="en-US" sz="1100">
                        <a:latin typeface="Times New Roman"/>
                        <a:ea typeface="Times New Roman"/>
                      </a:endParaRPr>
                    </a:p>
                  </a:txBody>
                  <a:tcPr marL="40614" marR="40614" marT="0" marB="0" anchor="ctr"/>
                </a:tc>
                <a:tc>
                  <a:txBody>
                    <a:bodyPr/>
                    <a:lstStyle/>
                    <a:p>
                      <a:pPr algn="ctr" rtl="1">
                        <a:spcAft>
                          <a:spcPts val="0"/>
                        </a:spcAft>
                      </a:pPr>
                      <a:endParaRPr lang="he-IL" sz="1100">
                        <a:latin typeface="Arial"/>
                        <a:ea typeface="Calibri"/>
                        <a:cs typeface="BN Varda"/>
                      </a:endParaRPr>
                    </a:p>
                  </a:txBody>
                  <a:tcPr marL="40614" marR="40614" marT="0" marB="0" anchor="ctr"/>
                </a:tc>
                <a:extLst>
                  <a:ext uri="{0D108BD9-81ED-4DB2-BD59-A6C34878D82A}">
                    <a16:rowId xmlns:a16="http://schemas.microsoft.com/office/drawing/2014/main" val="10001"/>
                  </a:ext>
                </a:extLst>
              </a:tr>
              <a:tr h="463096">
                <a:tc>
                  <a:txBody>
                    <a:bodyPr/>
                    <a:lstStyle/>
                    <a:p>
                      <a:pPr algn="ctr" rtl="1">
                        <a:spcAft>
                          <a:spcPts val="0"/>
                        </a:spcAft>
                      </a:pPr>
                      <a:r>
                        <a:rPr lang="he-IL" sz="1100" dirty="0"/>
                        <a:t>2</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dirty="0"/>
                        <a:t>בניית מתקנים בשבט</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dirty="0"/>
                        <a:t>קידוח בוסים</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dirty="0"/>
                        <a:t>שימוש במקדחה</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dirty="0"/>
                        <a:t>רק שביעיסטים ושמיניסטים מורשים לקדוח.</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dirty="0"/>
                        <a:t>חנן</a:t>
                      </a:r>
                      <a:endParaRPr lang="en-US" sz="1100" dirty="0">
                        <a:latin typeface="Times New Roman"/>
                        <a:ea typeface="Times New Roman"/>
                      </a:endParaRPr>
                    </a:p>
                  </a:txBody>
                  <a:tcPr marL="40614" marR="40614" marT="0" marB="0" anchor="ctr"/>
                </a:tc>
                <a:tc>
                  <a:txBody>
                    <a:bodyPr/>
                    <a:lstStyle/>
                    <a:p>
                      <a:pPr algn="ctr" rtl="1">
                        <a:spcAft>
                          <a:spcPts val="0"/>
                        </a:spcAft>
                      </a:pPr>
                      <a:endParaRPr lang="he-IL" sz="1100" dirty="0">
                        <a:latin typeface="Arial"/>
                        <a:ea typeface="Calibri"/>
                        <a:cs typeface="BN Varda"/>
                      </a:endParaRPr>
                    </a:p>
                  </a:txBody>
                  <a:tcPr marL="40614" marR="40614" marT="0" marB="0" anchor="ctr"/>
                </a:tc>
                <a:extLst>
                  <a:ext uri="{0D108BD9-81ED-4DB2-BD59-A6C34878D82A}">
                    <a16:rowId xmlns:a16="http://schemas.microsoft.com/office/drawing/2014/main" val="10002"/>
                  </a:ext>
                </a:extLst>
              </a:tr>
              <a:tr h="330200">
                <a:tc>
                  <a:txBody>
                    <a:bodyPr/>
                    <a:lstStyle/>
                    <a:p>
                      <a:pPr algn="ctr" rtl="1">
                        <a:spcAft>
                          <a:spcPts val="0"/>
                        </a:spcAft>
                      </a:pPr>
                      <a:r>
                        <a:rPr lang="he-IL" sz="1100" dirty="0"/>
                        <a:t>3</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dirty="0"/>
                        <a:t>עבודות בשבט</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a:t>שמש חמה</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סכנת התייבשות</a:t>
                      </a:r>
                      <a:endParaRPr lang="en-US" sz="1100">
                        <a:latin typeface="Times New Roman"/>
                        <a:ea typeface="Times New Roman"/>
                      </a:endParaRPr>
                    </a:p>
                  </a:txBody>
                  <a:tcPr marL="40614" marR="40614" marT="0" marB="0" anchor="ctr"/>
                </a:tc>
                <a:tc>
                  <a:txBody>
                    <a:bodyPr/>
                    <a:lstStyle/>
                    <a:p>
                      <a:pPr algn="ctr" rtl="1">
                        <a:spcAft>
                          <a:spcPts val="0"/>
                        </a:spcAft>
                      </a:pPr>
                      <a:r>
                        <a:rPr lang="he-IL" sz="1100" dirty="0"/>
                        <a:t>עבודה תחת רשת צל וג'ריקן מים צמוד.</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dirty="0"/>
                        <a:t>חנן</a:t>
                      </a:r>
                      <a:endParaRPr lang="en-US" sz="1100" dirty="0">
                        <a:latin typeface="Times New Roman"/>
                        <a:ea typeface="Times New Roman"/>
                      </a:endParaRPr>
                    </a:p>
                  </a:txBody>
                  <a:tcPr marL="40614" marR="40614" marT="0" marB="0" anchor="ctr"/>
                </a:tc>
                <a:tc>
                  <a:txBody>
                    <a:bodyPr/>
                    <a:lstStyle/>
                    <a:p>
                      <a:pPr algn="ctr" rtl="1">
                        <a:spcAft>
                          <a:spcPts val="0"/>
                        </a:spcAft>
                      </a:pPr>
                      <a:endParaRPr lang="he-IL" sz="1100">
                        <a:latin typeface="Arial"/>
                        <a:ea typeface="Calibri"/>
                        <a:cs typeface="BN Varda"/>
                      </a:endParaRPr>
                    </a:p>
                  </a:txBody>
                  <a:tcPr marL="40614" marR="40614" marT="0" marB="0" anchor="ctr"/>
                </a:tc>
                <a:extLst>
                  <a:ext uri="{0D108BD9-81ED-4DB2-BD59-A6C34878D82A}">
                    <a16:rowId xmlns:a16="http://schemas.microsoft.com/office/drawing/2014/main" val="10003"/>
                  </a:ext>
                </a:extLst>
              </a:tr>
              <a:tr h="617462">
                <a:tc>
                  <a:txBody>
                    <a:bodyPr/>
                    <a:lstStyle/>
                    <a:p>
                      <a:pPr algn="ctr" rtl="1">
                        <a:spcAft>
                          <a:spcPts val="0"/>
                        </a:spcAft>
                      </a:pPr>
                      <a:r>
                        <a:rPr lang="he-IL" sz="1100"/>
                        <a:t>4</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בנית קלפים</a:t>
                      </a:r>
                      <a:endParaRPr lang="en-US" sz="1100">
                        <a:latin typeface="Times New Roman"/>
                        <a:ea typeface="Times New Roman"/>
                      </a:endParaRPr>
                    </a:p>
                  </a:txBody>
                  <a:tcPr marL="40614" marR="40614" marT="0" marB="0" anchor="ctr"/>
                </a:tc>
                <a:tc>
                  <a:txBody>
                    <a:bodyPr/>
                    <a:lstStyle/>
                    <a:p>
                      <a:pPr algn="ctr" rtl="1">
                        <a:spcAft>
                          <a:spcPts val="0"/>
                        </a:spcAft>
                      </a:pPr>
                      <a:r>
                        <a:rPr lang="he-IL" sz="1100" dirty="0"/>
                        <a:t>היחלשות כפיתות</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dirty="0"/>
                        <a:t>כפיתות חלשות עקב מעבר הקלפים ממקום למקום</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a:t>לפני ההרמה יש לבצע חיזוק כפיתות חלשות.</a:t>
                      </a:r>
                      <a:endParaRPr lang="en-US" sz="1100">
                        <a:latin typeface="Times New Roman"/>
                        <a:ea typeface="Times New Roman"/>
                      </a:endParaRPr>
                    </a:p>
                  </a:txBody>
                  <a:tcPr marL="40614" marR="40614" marT="0" marB="0" anchor="ctr"/>
                </a:tc>
                <a:tc>
                  <a:txBody>
                    <a:bodyPr/>
                    <a:lstStyle/>
                    <a:p>
                      <a:pPr algn="ctr" rtl="1">
                        <a:spcAft>
                          <a:spcPts val="0"/>
                        </a:spcAft>
                      </a:pPr>
                      <a:r>
                        <a:rPr lang="he-IL" sz="1100" dirty="0"/>
                        <a:t>חנן</a:t>
                      </a:r>
                      <a:endParaRPr lang="en-US" sz="1100" dirty="0">
                        <a:latin typeface="Times New Roman"/>
                        <a:ea typeface="Times New Roman"/>
                      </a:endParaRPr>
                    </a:p>
                  </a:txBody>
                  <a:tcPr marL="40614" marR="40614" marT="0" marB="0" anchor="ctr"/>
                </a:tc>
                <a:tc>
                  <a:txBody>
                    <a:bodyPr/>
                    <a:lstStyle/>
                    <a:p>
                      <a:pPr algn="ctr" rtl="1">
                        <a:spcAft>
                          <a:spcPts val="0"/>
                        </a:spcAft>
                      </a:pPr>
                      <a:endParaRPr lang="he-IL" sz="1100">
                        <a:latin typeface="Arial"/>
                        <a:ea typeface="Calibri"/>
                        <a:cs typeface="BN Varda"/>
                      </a:endParaRPr>
                    </a:p>
                  </a:txBody>
                  <a:tcPr marL="40614" marR="40614" marT="0" marB="0" anchor="ctr"/>
                </a:tc>
                <a:extLst>
                  <a:ext uri="{0D108BD9-81ED-4DB2-BD59-A6C34878D82A}">
                    <a16:rowId xmlns:a16="http://schemas.microsoft.com/office/drawing/2014/main" val="10004"/>
                  </a:ext>
                </a:extLst>
              </a:tr>
              <a:tr h="330200">
                <a:tc>
                  <a:txBody>
                    <a:bodyPr/>
                    <a:lstStyle/>
                    <a:p>
                      <a:pPr algn="ctr" rtl="1">
                        <a:spcAft>
                          <a:spcPts val="0"/>
                        </a:spcAft>
                      </a:pPr>
                      <a:r>
                        <a:rPr lang="he-IL" sz="1100"/>
                        <a:t>5</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הרמת קלפים ביער</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בזנ"טים חשופים</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פגיעה מבזנ"ט</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עיטוף הבזנ"טים בעזרת וידופלקס.</a:t>
                      </a:r>
                      <a:endParaRPr lang="en-US" sz="1100">
                        <a:latin typeface="Times New Roman"/>
                        <a:ea typeface="Times New Roman"/>
                      </a:endParaRPr>
                    </a:p>
                  </a:txBody>
                  <a:tcPr marL="40614" marR="40614" marT="0" marB="0" anchor="ctr"/>
                </a:tc>
                <a:tc>
                  <a:txBody>
                    <a:bodyPr/>
                    <a:lstStyle/>
                    <a:p>
                      <a:pPr algn="ctr" rtl="1">
                        <a:spcAft>
                          <a:spcPts val="0"/>
                        </a:spcAft>
                      </a:pPr>
                      <a:r>
                        <a:rPr lang="he-IL" sz="1100" dirty="0"/>
                        <a:t>חנן</a:t>
                      </a:r>
                      <a:endParaRPr lang="en-US" sz="1100" dirty="0">
                        <a:latin typeface="Times New Roman"/>
                        <a:ea typeface="Times New Roman"/>
                      </a:endParaRPr>
                    </a:p>
                  </a:txBody>
                  <a:tcPr marL="40614" marR="40614" marT="0" marB="0" anchor="ctr"/>
                </a:tc>
                <a:tc>
                  <a:txBody>
                    <a:bodyPr/>
                    <a:lstStyle/>
                    <a:p>
                      <a:pPr algn="ctr" rtl="1">
                        <a:spcAft>
                          <a:spcPts val="0"/>
                        </a:spcAft>
                      </a:pPr>
                      <a:endParaRPr lang="he-IL" sz="1100">
                        <a:latin typeface="Arial"/>
                        <a:ea typeface="Calibri"/>
                        <a:cs typeface="BN Varda"/>
                      </a:endParaRPr>
                    </a:p>
                  </a:txBody>
                  <a:tcPr marL="40614" marR="40614" marT="0" marB="0" anchor="ctr"/>
                </a:tc>
                <a:extLst>
                  <a:ext uri="{0D108BD9-81ED-4DB2-BD59-A6C34878D82A}">
                    <a16:rowId xmlns:a16="http://schemas.microsoft.com/office/drawing/2014/main" val="10005"/>
                  </a:ext>
                </a:extLst>
              </a:tr>
              <a:tr h="545513">
                <a:tc>
                  <a:txBody>
                    <a:bodyPr/>
                    <a:lstStyle/>
                    <a:p>
                      <a:pPr algn="ctr" rtl="1">
                        <a:spcAft>
                          <a:spcPts val="0"/>
                        </a:spcAft>
                      </a:pPr>
                      <a:r>
                        <a:rPr lang="he-IL" sz="1100"/>
                        <a:t>6</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הרמת קלפים ביער</a:t>
                      </a:r>
                      <a:endParaRPr lang="en-US" sz="1100">
                        <a:latin typeface="Times New Roman"/>
                        <a:ea typeface="Times New Roman"/>
                      </a:endParaRPr>
                    </a:p>
                  </a:txBody>
                  <a:tcPr marL="40614" marR="40614" marT="0" marB="0" anchor="ctr"/>
                </a:tc>
                <a:tc>
                  <a:txBody>
                    <a:bodyPr/>
                    <a:lstStyle/>
                    <a:p>
                      <a:pPr algn="ctr" rtl="1">
                        <a:spcAft>
                          <a:spcPts val="0"/>
                        </a:spcAft>
                      </a:pPr>
                      <a:r>
                        <a:rPr lang="he-IL" sz="1100" dirty="0"/>
                        <a:t>יתרים</a:t>
                      </a:r>
                      <a:endParaRPr lang="en-US" sz="1100" dirty="0">
                        <a:latin typeface="Times New Roman"/>
                        <a:ea typeface="Times New Roman"/>
                      </a:endParaRPr>
                    </a:p>
                  </a:txBody>
                  <a:tcPr marL="40614" marR="40614" marT="0" marB="0" anchor="ctr"/>
                </a:tc>
                <a:tc>
                  <a:txBody>
                    <a:bodyPr/>
                    <a:lstStyle/>
                    <a:p>
                      <a:pPr algn="ctr" rtl="1">
                        <a:spcAft>
                          <a:spcPts val="0"/>
                        </a:spcAft>
                      </a:pPr>
                      <a:r>
                        <a:rPr lang="he-IL" sz="1100"/>
                        <a:t>ניתן להיתקל ביתרים בחושך ומבלי לשים לב.</a:t>
                      </a:r>
                      <a:endParaRPr lang="en-US" sz="1100">
                        <a:latin typeface="Times New Roman"/>
                        <a:ea typeface="Times New Roman"/>
                      </a:endParaRPr>
                    </a:p>
                  </a:txBody>
                  <a:tcPr marL="40614" marR="40614" marT="0" marB="0" anchor="ctr"/>
                </a:tc>
                <a:tc>
                  <a:txBody>
                    <a:bodyPr/>
                    <a:lstStyle/>
                    <a:p>
                      <a:pPr algn="ctr" rtl="1">
                        <a:spcAft>
                          <a:spcPts val="0"/>
                        </a:spcAft>
                      </a:pPr>
                      <a:r>
                        <a:rPr lang="he-IL" sz="1100"/>
                        <a:t>סימון היתרים באמצעות בד.</a:t>
                      </a:r>
                      <a:endParaRPr lang="en-US" sz="1100">
                        <a:latin typeface="Times New Roman"/>
                        <a:ea typeface="Times New Roman"/>
                      </a:endParaRPr>
                    </a:p>
                  </a:txBody>
                  <a:tcPr marL="40614" marR="40614" marT="0" marB="0" anchor="ctr"/>
                </a:tc>
                <a:tc>
                  <a:txBody>
                    <a:bodyPr/>
                    <a:lstStyle/>
                    <a:p>
                      <a:pPr algn="ctr" rtl="1">
                        <a:spcAft>
                          <a:spcPts val="0"/>
                        </a:spcAft>
                      </a:pPr>
                      <a:r>
                        <a:rPr lang="he-IL" sz="1100" dirty="0"/>
                        <a:t>חנן</a:t>
                      </a:r>
                      <a:endParaRPr lang="en-US" sz="1100" dirty="0">
                        <a:latin typeface="Times New Roman"/>
                        <a:ea typeface="Times New Roman"/>
                      </a:endParaRPr>
                    </a:p>
                  </a:txBody>
                  <a:tcPr marL="40614" marR="40614" marT="0" marB="0" anchor="ctr"/>
                </a:tc>
                <a:tc>
                  <a:txBody>
                    <a:bodyPr/>
                    <a:lstStyle/>
                    <a:p>
                      <a:pPr algn="ctr" rtl="1">
                        <a:spcAft>
                          <a:spcPts val="0"/>
                        </a:spcAft>
                      </a:pPr>
                      <a:endParaRPr lang="he-IL" sz="1100" dirty="0">
                        <a:latin typeface="Arial"/>
                        <a:ea typeface="Calibri"/>
                        <a:cs typeface="BN Varda"/>
                      </a:endParaRPr>
                    </a:p>
                  </a:txBody>
                  <a:tcPr marL="40614" marR="40614" marT="0" marB="0" anchor="ctr"/>
                </a:tc>
                <a:extLst>
                  <a:ext uri="{0D108BD9-81ED-4DB2-BD59-A6C34878D82A}">
                    <a16:rowId xmlns:a16="http://schemas.microsoft.com/office/drawing/2014/main" val="10006"/>
                  </a:ext>
                </a:extLst>
              </a:tr>
            </a:tbl>
          </a:graphicData>
        </a:graphic>
      </p:graphicFrame>
      <p:cxnSp>
        <p:nvCxnSpPr>
          <p:cNvPr id="14" name="מחבר ישר 13">
            <a:extLst>
              <a:ext uri="{FF2B5EF4-FFF2-40B4-BE49-F238E27FC236}">
                <a16:creationId xmlns:a16="http://schemas.microsoft.com/office/drawing/2014/main" id="{D8507F9A-E4D1-433D-AF5A-C054282548DA}"/>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5" name="מחבר ישר 14">
            <a:extLst>
              <a:ext uri="{FF2B5EF4-FFF2-40B4-BE49-F238E27FC236}">
                <a16:creationId xmlns:a16="http://schemas.microsoft.com/office/drawing/2014/main" id="{B4C3067A-5704-4FDD-B2A8-68E43FA76197}"/>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6" name="קבוצה 15">
            <a:extLst>
              <a:ext uri="{FF2B5EF4-FFF2-40B4-BE49-F238E27FC236}">
                <a16:creationId xmlns:a16="http://schemas.microsoft.com/office/drawing/2014/main" id="{38B1BDB3-BF9B-457A-B3EE-A0967182413F}"/>
              </a:ext>
            </a:extLst>
          </p:cNvPr>
          <p:cNvGrpSpPr/>
          <p:nvPr/>
        </p:nvGrpSpPr>
        <p:grpSpPr>
          <a:xfrm>
            <a:off x="109765" y="34456"/>
            <a:ext cx="1448468" cy="1416136"/>
            <a:chOff x="3563888" y="-99392"/>
            <a:chExt cx="1944216" cy="1900818"/>
          </a:xfrm>
        </p:grpSpPr>
        <p:sp>
          <p:nvSpPr>
            <p:cNvPr id="17" name="אליפסה 16">
              <a:extLst>
                <a:ext uri="{FF2B5EF4-FFF2-40B4-BE49-F238E27FC236}">
                  <a16:creationId xmlns:a16="http://schemas.microsoft.com/office/drawing/2014/main" id="{E3516D1E-C812-49BB-BFB0-C09991F8FF6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6" descr="בטיחות ומקצועיות">
              <a:extLst>
                <a:ext uri="{FF2B5EF4-FFF2-40B4-BE49-F238E27FC236}">
                  <a16:creationId xmlns:a16="http://schemas.microsoft.com/office/drawing/2014/main" id="{740E6C1C-11A8-4BEE-81C6-56FF64516E0A}"/>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9" name="תמונה 18">
            <a:extLst>
              <a:ext uri="{FF2B5EF4-FFF2-40B4-BE49-F238E27FC236}">
                <a16:creationId xmlns:a16="http://schemas.microsoft.com/office/drawing/2014/main" id="{E7556EAE-FDED-46C5-B0EF-57166529649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20" name="Rectangle 2">
            <a:extLst>
              <a:ext uri="{FF2B5EF4-FFF2-40B4-BE49-F238E27FC236}">
                <a16:creationId xmlns:a16="http://schemas.microsoft.com/office/drawing/2014/main" id="{B4903E71-E7C0-4082-9843-F7BF606D24AA}"/>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1" name="מחבר ישר 20">
            <a:extLst>
              <a:ext uri="{FF2B5EF4-FFF2-40B4-BE49-F238E27FC236}">
                <a16:creationId xmlns:a16="http://schemas.microsoft.com/office/drawing/2014/main" id="{DB325E79-191D-4764-96C9-28501780C40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D2DC7E91-29BE-4B80-B509-63F3BF36AC2D}"/>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7609609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a:xfrm>
            <a:off x="1148722" y="419107"/>
            <a:ext cx="6443678" cy="1071548"/>
          </a:xfrm>
        </p:spPr>
        <p:txBody>
          <a:bodyPr rtlCol="0"/>
          <a:lstStyle/>
          <a:p>
            <a:pPr marL="320040" indent="-320040" eaLnBrk="1" fontAlgn="auto" hangingPunct="1">
              <a:spcAft>
                <a:spcPts val="0"/>
              </a:spcAft>
              <a:buClr>
                <a:schemeClr val="accent6">
                  <a:lumMod val="75000"/>
                </a:schemeClr>
              </a:buClr>
              <a:defRPr/>
            </a:pPr>
            <a:r>
              <a:rPr lang="he-IL" sz="3600" dirty="0"/>
              <a:t>קווים מנחים ודגשים כללים</a:t>
            </a:r>
          </a:p>
        </p:txBody>
      </p:sp>
      <p:sp>
        <p:nvSpPr>
          <p:cNvPr id="70659" name="מציין מיקום תוכן 2"/>
          <p:cNvSpPr>
            <a:spLocks noGrp="1"/>
          </p:cNvSpPr>
          <p:nvPr>
            <p:ph sz="quarter" idx="13"/>
          </p:nvPr>
        </p:nvSpPr>
        <p:spPr>
          <a:xfrm>
            <a:off x="0" y="1758422"/>
            <a:ext cx="8596312" cy="5400675"/>
          </a:xfrm>
        </p:spPr>
        <p:txBody>
          <a:bodyPr/>
          <a:lstStyle/>
          <a:p>
            <a:pPr eaLnBrk="1" hangingPunct="1"/>
            <a:r>
              <a:rPr lang="he-IL" dirty="0"/>
              <a:t>כל שרטוט ישורטט בנפרד ובקנה מידה אחיד של: </a:t>
            </a:r>
          </a:p>
          <a:p>
            <a:pPr lvl="1"/>
            <a:r>
              <a:rPr lang="he-IL" b="1" dirty="0" err="1"/>
              <a:t>קנ"מ</a:t>
            </a:r>
            <a:r>
              <a:rPr lang="he-IL" b="1" dirty="0"/>
              <a:t>: (1:25) </a:t>
            </a:r>
            <a:r>
              <a:rPr lang="he-IL" dirty="0"/>
              <a:t>1 מטר = 4 ס"מ = 8 משבצות  </a:t>
            </a:r>
            <a:endParaRPr lang="en-US" dirty="0"/>
          </a:p>
          <a:p>
            <a:pPr eaLnBrk="1" hangingPunct="1"/>
            <a:r>
              <a:rPr lang="he-IL" sz="2000" dirty="0"/>
              <a:t>כל שרטוט ישורטט עם </a:t>
            </a:r>
            <a:r>
              <a:rPr lang="he-IL" sz="2000" b="1" dirty="0"/>
              <a:t>עט</a:t>
            </a:r>
            <a:r>
              <a:rPr lang="he-IL" sz="2000" dirty="0"/>
              <a:t> על גבי דף משבצות </a:t>
            </a:r>
            <a:r>
              <a:rPr lang="he-IL" sz="2000" b="1" dirty="0"/>
              <a:t>נקי ומסודר</a:t>
            </a:r>
            <a:endParaRPr lang="he-IL" sz="2400" b="1" dirty="0"/>
          </a:p>
          <a:p>
            <a:pPr eaLnBrk="1" hangingPunct="1"/>
            <a:r>
              <a:rPr lang="he-IL" dirty="0"/>
              <a:t>על גבי כל שרטוט יש לרשום </a:t>
            </a:r>
            <a:r>
              <a:rPr lang="he-IL" b="1" dirty="0"/>
              <a:t>מידות</a:t>
            </a:r>
            <a:r>
              <a:rPr lang="he-IL" dirty="0"/>
              <a:t> אורך, רוחב , נקודות שבירה</a:t>
            </a:r>
          </a:p>
          <a:p>
            <a:pPr eaLnBrk="1" hangingPunct="1"/>
            <a:r>
              <a:rPr lang="he-IL" dirty="0"/>
              <a:t>על גבי כל שרטוט של </a:t>
            </a:r>
            <a:r>
              <a:rPr lang="he-IL" b="1" u="sng" dirty="0"/>
              <a:t>קלף </a:t>
            </a:r>
            <a:r>
              <a:rPr lang="he-IL" dirty="0"/>
              <a:t>יש לרשום רשימת סנדות </a:t>
            </a:r>
          </a:p>
          <a:p>
            <a:pPr eaLnBrk="1" hangingPunct="1"/>
            <a:r>
              <a:rPr lang="he-IL" dirty="0"/>
              <a:t>יש לסדר את התיק מבנה </a:t>
            </a:r>
            <a:r>
              <a:rPr lang="he-IL" b="1" dirty="0"/>
              <a:t>בקלסר מסודר </a:t>
            </a:r>
            <a:r>
              <a:rPr lang="he-IL" dirty="0"/>
              <a:t>לפי התוכן עניינים שבפורמט.</a:t>
            </a:r>
          </a:p>
          <a:p>
            <a:pPr eaLnBrk="1" hangingPunct="1"/>
            <a:r>
              <a:rPr lang="he-IL" dirty="0"/>
              <a:t>יש להביא להנהגה עותק של התיק מבנה לאחר שאושר סופית</a:t>
            </a:r>
          </a:p>
          <a:p>
            <a:pPr algn="ctr" eaLnBrk="1" hangingPunct="1"/>
            <a:r>
              <a:rPr lang="he-IL" b="1" dirty="0"/>
              <a:t>מבנה ללא תיק מבנה מסודר לא יאושר!</a:t>
            </a:r>
          </a:p>
          <a:p>
            <a:pPr eaLnBrk="1" hangingPunct="1"/>
            <a:endParaRPr lang="he-IL" dirty="0"/>
          </a:p>
          <a:p>
            <a:pPr eaLnBrk="1" hangingPunct="1"/>
            <a:endParaRPr lang="he-IL" dirty="0"/>
          </a:p>
          <a:p>
            <a:pPr eaLnBrk="1" hangingPunct="1"/>
            <a:endParaRPr lang="he-IL" dirty="0"/>
          </a:p>
          <a:p>
            <a:pPr eaLnBrk="1" hangingPunct="1"/>
            <a:endParaRPr lang="he-IL" dirty="0"/>
          </a:p>
          <a:p>
            <a:pPr eaLnBrk="1" hangingPunct="1"/>
            <a:endParaRPr lang="he-IL" dirty="0"/>
          </a:p>
          <a:p>
            <a:pPr eaLnBrk="1" hangingPunct="1"/>
            <a:endParaRPr lang="he-IL"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9" name="מחבר ישר 18">
            <a:extLst>
              <a:ext uri="{FF2B5EF4-FFF2-40B4-BE49-F238E27FC236}">
                <a16:creationId xmlns:a16="http://schemas.microsoft.com/office/drawing/2014/main" id="{11CCAF36-270A-4921-8179-6889299B9CC7}"/>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20" name="מחבר ישר 19">
            <a:extLst>
              <a:ext uri="{FF2B5EF4-FFF2-40B4-BE49-F238E27FC236}">
                <a16:creationId xmlns:a16="http://schemas.microsoft.com/office/drawing/2014/main" id="{44F7B177-07B3-4F77-B51B-56ACDFCFBE2A}"/>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21" name="קבוצה 20">
            <a:extLst>
              <a:ext uri="{FF2B5EF4-FFF2-40B4-BE49-F238E27FC236}">
                <a16:creationId xmlns:a16="http://schemas.microsoft.com/office/drawing/2014/main" id="{7FE2EE36-AFEF-4D3E-97B8-F6B2521B572E}"/>
              </a:ext>
            </a:extLst>
          </p:cNvPr>
          <p:cNvGrpSpPr/>
          <p:nvPr/>
        </p:nvGrpSpPr>
        <p:grpSpPr>
          <a:xfrm>
            <a:off x="109765" y="54619"/>
            <a:ext cx="1448468" cy="1416136"/>
            <a:chOff x="3563888" y="-99392"/>
            <a:chExt cx="1944216" cy="1900818"/>
          </a:xfrm>
        </p:grpSpPr>
        <p:sp>
          <p:nvSpPr>
            <p:cNvPr id="22" name="אליפסה 21">
              <a:extLst>
                <a:ext uri="{FF2B5EF4-FFF2-40B4-BE49-F238E27FC236}">
                  <a16:creationId xmlns:a16="http://schemas.microsoft.com/office/drawing/2014/main" id="{C470DB63-F64B-4757-8816-93E0771B598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3" name="תמונה 6" descr="בטיחות ומקצועיות">
              <a:extLst>
                <a:ext uri="{FF2B5EF4-FFF2-40B4-BE49-F238E27FC236}">
                  <a16:creationId xmlns:a16="http://schemas.microsoft.com/office/drawing/2014/main" id="{4D5D9909-A3A2-4719-80F3-B025518485E1}"/>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4" name="תמונה 23">
            <a:extLst>
              <a:ext uri="{FF2B5EF4-FFF2-40B4-BE49-F238E27FC236}">
                <a16:creationId xmlns:a16="http://schemas.microsoft.com/office/drawing/2014/main" id="{29F18E07-57A2-4A1D-9720-CBA0FCCFD22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3" name="Rectangle 2">
            <a:extLst>
              <a:ext uri="{FF2B5EF4-FFF2-40B4-BE49-F238E27FC236}">
                <a16:creationId xmlns:a16="http://schemas.microsoft.com/office/drawing/2014/main" id="{99DE9D7A-B96F-4A5A-9865-4532A9C35A07}"/>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4" name="מחבר ישר 13">
            <a:extLst>
              <a:ext uri="{FF2B5EF4-FFF2-40B4-BE49-F238E27FC236}">
                <a16:creationId xmlns:a16="http://schemas.microsoft.com/office/drawing/2014/main" id="{15117BD9-42B3-41D5-A67E-38F4007D8240}"/>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5" name="מחבר ישר 14">
            <a:extLst>
              <a:ext uri="{FF2B5EF4-FFF2-40B4-BE49-F238E27FC236}">
                <a16:creationId xmlns:a16="http://schemas.microsoft.com/office/drawing/2014/main" id="{580F40EC-B332-40FB-A41A-A521C9302EAE}"/>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B8ECC891-94AD-47FB-BEB0-A20B13CF1C78}"/>
              </a:ext>
            </a:extLst>
          </p:cNvPr>
          <p:cNvSpPr txBox="1"/>
          <p:nvPr/>
        </p:nvSpPr>
        <p:spPr>
          <a:xfrm>
            <a:off x="789410" y="5472963"/>
            <a:ext cx="7531705" cy="646331"/>
          </a:xfrm>
          <a:prstGeom prst="rect">
            <a:avLst/>
          </a:prstGeom>
          <a:solidFill>
            <a:srgbClr val="FFFF00"/>
          </a:solidFill>
          <a:ln w="38100">
            <a:solidFill>
              <a:schemeClr val="tx1"/>
            </a:solidFill>
          </a:ln>
        </p:spPr>
        <p:style>
          <a:lnRef idx="1">
            <a:schemeClr val="accent6"/>
          </a:lnRef>
          <a:fillRef idx="3">
            <a:schemeClr val="accent6"/>
          </a:fillRef>
          <a:effectRef idx="2">
            <a:schemeClr val="accent6"/>
          </a:effectRef>
          <a:fontRef idx="minor">
            <a:schemeClr val="lt1"/>
          </a:fontRef>
        </p:style>
        <p:txBody>
          <a:bodyPr wrap="square" rtlCol="1">
            <a:spAutoFit/>
          </a:bodyPr>
          <a:lstStyle/>
          <a:p>
            <a:pPr algn="ctr"/>
            <a:r>
              <a:rPr lang="he-IL" sz="3600" b="1" dirty="0">
                <a:solidFill>
                  <a:schemeClr val="bg1"/>
                </a:solidFill>
                <a:hlinkClick r:id="rId6" action="ppaction://hlinkfile"/>
              </a:rPr>
              <a:t>פורמט תיק מבנה עדכון 2018 </a:t>
            </a:r>
            <a:endParaRPr lang="he-IL" sz="3600" b="1" dirty="0">
              <a:solidFill>
                <a:schemeClr val="bg1"/>
              </a:solidFill>
            </a:endParaRPr>
          </a:p>
        </p:txBody>
      </p:sp>
    </p:spTree>
    <p:extLst>
      <p:ext uri="{BB962C8B-B14F-4D97-AF65-F5344CB8AC3E}">
        <p14:creationId xmlns:p14="http://schemas.microsoft.com/office/powerpoint/2010/main" val="29769866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043608" y="1427570"/>
            <a:ext cx="7556519" cy="3096344"/>
          </a:xfrm>
        </p:spPr>
        <p:txBody>
          <a:bodyPr rtlCol="0"/>
          <a:lstStyle/>
          <a:p>
            <a:pPr marL="320040" indent="-320040" algn="ctr" eaLnBrk="1" fontAlgn="auto" hangingPunct="1">
              <a:spcAft>
                <a:spcPts val="0"/>
              </a:spcAft>
              <a:buClr>
                <a:schemeClr val="accent6">
                  <a:lumMod val="75000"/>
                </a:schemeClr>
              </a:buClr>
              <a:defRPr/>
            </a:pPr>
            <a:r>
              <a:rPr lang="he-IL" sz="8800" dirty="0">
                <a:latin typeface="Calibri" panose="020F0502020204030204" pitchFamily="34" charset="0"/>
                <a:cs typeface="Calibri" panose="020F0502020204030204" pitchFamily="34" charset="0"/>
              </a:rPr>
              <a:t>תיק מבנה </a:t>
            </a:r>
            <a:r>
              <a:rPr lang="he-IL" sz="6600" dirty="0">
                <a:latin typeface="Calibri" panose="020F0502020204030204" pitchFamily="34" charset="0"/>
                <a:cs typeface="Calibri" panose="020F0502020204030204" pitchFamily="34" charset="0"/>
              </a:rPr>
              <a:t>שרטוטים היטלים</a:t>
            </a:r>
            <a:endParaRPr lang="he-IL" sz="8800" dirty="0">
              <a:latin typeface="Calibri" panose="020F0502020204030204" pitchFamily="34" charset="0"/>
              <a:cs typeface="Calibri" panose="020F0502020204030204" pitchFamily="34" charset="0"/>
            </a:endParaRP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0" name="מחבר ישר 9">
            <a:extLst>
              <a:ext uri="{FF2B5EF4-FFF2-40B4-BE49-F238E27FC236}">
                <a16:creationId xmlns:a16="http://schemas.microsoft.com/office/drawing/2014/main" id="{29A5FFA0-52FC-41CE-87B9-326532150829}"/>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DD051DA0-43AB-427B-A386-B4B6089A4BC5}"/>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 name="קבוצה 11">
            <a:extLst>
              <a:ext uri="{FF2B5EF4-FFF2-40B4-BE49-F238E27FC236}">
                <a16:creationId xmlns:a16="http://schemas.microsoft.com/office/drawing/2014/main" id="{A860303F-B8F5-4799-B931-213CEB30BA48}"/>
              </a:ext>
            </a:extLst>
          </p:cNvPr>
          <p:cNvGrpSpPr/>
          <p:nvPr/>
        </p:nvGrpSpPr>
        <p:grpSpPr>
          <a:xfrm>
            <a:off x="51092" y="46949"/>
            <a:ext cx="1448468" cy="1416136"/>
            <a:chOff x="3563888" y="-99392"/>
            <a:chExt cx="1944216" cy="1900818"/>
          </a:xfrm>
        </p:grpSpPr>
        <p:sp>
          <p:nvSpPr>
            <p:cNvPr id="13" name="אליפסה 12">
              <a:extLst>
                <a:ext uri="{FF2B5EF4-FFF2-40B4-BE49-F238E27FC236}">
                  <a16:creationId xmlns:a16="http://schemas.microsoft.com/office/drawing/2014/main" id="{14523326-0455-4121-ABC6-182B723F184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6" descr="בטיחות ומקצועיות">
              <a:extLst>
                <a:ext uri="{FF2B5EF4-FFF2-40B4-BE49-F238E27FC236}">
                  <a16:creationId xmlns:a16="http://schemas.microsoft.com/office/drawing/2014/main" id="{4DD774A8-9BB0-46D4-B897-C4FAA228AE0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5" name="תמונה 14">
            <a:extLst>
              <a:ext uri="{FF2B5EF4-FFF2-40B4-BE49-F238E27FC236}">
                <a16:creationId xmlns:a16="http://schemas.microsoft.com/office/drawing/2014/main" id="{C3E8A39C-D35B-4E28-A5E8-2E3DDB9BDA2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6" name="כותרת 1">
            <a:extLst>
              <a:ext uri="{FF2B5EF4-FFF2-40B4-BE49-F238E27FC236}">
                <a16:creationId xmlns:a16="http://schemas.microsoft.com/office/drawing/2014/main" id="{165C7A50-1A0C-4B85-AE12-EC8228979AF1}"/>
              </a:ext>
            </a:extLst>
          </p:cNvPr>
          <p:cNvSpPr txBox="1">
            <a:spLocks/>
          </p:cNvSpPr>
          <p:nvPr/>
        </p:nvSpPr>
        <p:spPr>
          <a:xfrm>
            <a:off x="2444167" y="86318"/>
            <a:ext cx="4824536" cy="3096344"/>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algn="ctr" fontAlgn="auto">
              <a:spcAft>
                <a:spcPts val="0"/>
              </a:spcAft>
              <a:buClr>
                <a:schemeClr val="accent6">
                  <a:lumMod val="75000"/>
                </a:schemeClr>
              </a:buClr>
              <a:defRPr/>
            </a:pPr>
            <a:r>
              <a:rPr lang="he-IL" sz="6600" dirty="0"/>
              <a:t>תיק מבנה</a:t>
            </a:r>
          </a:p>
        </p:txBody>
      </p:sp>
      <p:pic>
        <p:nvPicPr>
          <p:cNvPr id="6148" name="Picture 4" descr="תוצאת תמונה עבור צל">
            <a:extLst>
              <a:ext uri="{FF2B5EF4-FFF2-40B4-BE49-F238E27FC236}">
                <a16:creationId xmlns:a16="http://schemas.microsoft.com/office/drawing/2014/main" id="{06663282-23FC-4410-9B28-8B1C5E10516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99560" y="4149080"/>
            <a:ext cx="571500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725974" y="406271"/>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תמונות גורילה </a:t>
            </a:r>
          </a:p>
        </p:txBody>
      </p:sp>
      <p:sp>
        <p:nvSpPr>
          <p:cNvPr id="62473" name="מציין מיקום תוכן 9"/>
          <p:cNvSpPr>
            <a:spLocks noGrp="1"/>
          </p:cNvSpPr>
          <p:nvPr>
            <p:ph sz="quarter" idx="13"/>
          </p:nvPr>
        </p:nvSpPr>
        <p:spPr>
          <a:xfrm>
            <a:off x="1115616" y="962720"/>
            <a:ext cx="7677150" cy="3475038"/>
          </a:xfrm>
        </p:spPr>
        <p:txBody>
          <a:bodyPr/>
          <a:lstStyle/>
          <a:p>
            <a:pPr>
              <a:buFont typeface="Georgia" pitchFamily="18" charset="0"/>
              <a:buNone/>
            </a:pPr>
            <a:r>
              <a:rPr lang="he-IL" sz="1200"/>
              <a:t> </a:t>
            </a:r>
            <a:endParaRPr lang="en-US" sz="1200">
              <a:cs typeface="Gisha" pitchFamily="34" charset="-79"/>
            </a:endParaRPr>
          </a:p>
          <a:p>
            <a:endParaRPr lang="he-IL" sz="1200"/>
          </a:p>
        </p:txBody>
      </p:sp>
      <p:sp>
        <p:nvSpPr>
          <p:cNvPr id="4" name="כותרת 1"/>
          <p:cNvSpPr txBox="1">
            <a:spLocks/>
          </p:cNvSpPr>
          <p:nvPr/>
        </p:nvSpPr>
        <p:spPr>
          <a:xfrm>
            <a:off x="91440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62474" name="Picture 2" descr="C:\Documents and Settings\All Users\Documents\תיקיית רשת\תומנות מבנה גורילה\34481_1489688798335_7942886_n.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1835695" y="1363515"/>
            <a:ext cx="5461241" cy="4710260"/>
          </a:xfrm>
          <a:prstGeom prst="rect">
            <a:avLst/>
          </a:prstGeom>
          <a:ln>
            <a:noFill/>
          </a:ln>
          <a:effectLst>
            <a:outerShdw blurRad="292100" dist="139700" dir="2700000" algn="tl" rotWithShape="0">
              <a:srgbClr val="333333">
                <a:alpha val="65000"/>
              </a:srgbClr>
            </a:outerShdw>
          </a:effectLst>
        </p:spPr>
      </p:pic>
      <p:cxnSp>
        <p:nvCxnSpPr>
          <p:cNvPr id="11" name="מחבר ישר 10">
            <a:extLst>
              <a:ext uri="{FF2B5EF4-FFF2-40B4-BE49-F238E27FC236}">
                <a16:creationId xmlns:a16="http://schemas.microsoft.com/office/drawing/2014/main" id="{3494C207-42B4-4994-A006-35EBE07B9B1E}"/>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663D1665-E6AA-455E-8977-D630D30277E4}"/>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AB3EAB3C-4FB1-454A-812F-36F42B07819B}"/>
              </a:ext>
            </a:extLst>
          </p:cNvPr>
          <p:cNvGrpSpPr/>
          <p:nvPr/>
        </p:nvGrpSpPr>
        <p:grpSpPr>
          <a:xfrm>
            <a:off x="109765" y="34456"/>
            <a:ext cx="1448468" cy="1416136"/>
            <a:chOff x="3563888" y="-99392"/>
            <a:chExt cx="1944216" cy="1900818"/>
          </a:xfrm>
        </p:grpSpPr>
        <p:sp>
          <p:nvSpPr>
            <p:cNvPr id="14" name="אליפסה 13">
              <a:extLst>
                <a:ext uri="{FF2B5EF4-FFF2-40B4-BE49-F238E27FC236}">
                  <a16:creationId xmlns:a16="http://schemas.microsoft.com/office/drawing/2014/main" id="{B7B0A7F0-B4D9-49BA-90FF-80E1F7B9DE88}"/>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54D77C36-93E8-434F-9D78-E7829D57A655}"/>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55C13CC1-CB63-4439-84FC-737202E25FEC}"/>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7" name="Rectangle 2">
            <a:extLst>
              <a:ext uri="{FF2B5EF4-FFF2-40B4-BE49-F238E27FC236}">
                <a16:creationId xmlns:a16="http://schemas.microsoft.com/office/drawing/2014/main" id="{4D26C290-7F1D-428D-B7BD-03B55A9E3B3B}"/>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8" name="מחבר ישר 17">
            <a:extLst>
              <a:ext uri="{FF2B5EF4-FFF2-40B4-BE49-F238E27FC236}">
                <a16:creationId xmlns:a16="http://schemas.microsoft.com/office/drawing/2014/main" id="{7D5FB8C6-09B5-45BD-BBBE-35162CFC8C1D}"/>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6D14485D-F60B-48E1-982D-8C0F3C7A450F}"/>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667998" y="370631"/>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תמונות גורילה </a:t>
            </a:r>
          </a:p>
        </p:txBody>
      </p:sp>
      <p:sp>
        <p:nvSpPr>
          <p:cNvPr id="63497" name="מציין מיקום תוכן 9"/>
          <p:cNvSpPr>
            <a:spLocks noGrp="1"/>
          </p:cNvSpPr>
          <p:nvPr>
            <p:ph sz="quarter" idx="13"/>
          </p:nvPr>
        </p:nvSpPr>
        <p:spPr>
          <a:xfrm>
            <a:off x="1116013" y="981075"/>
            <a:ext cx="7677150" cy="3475038"/>
          </a:xfrm>
        </p:spPr>
        <p:txBody>
          <a:bodyPr/>
          <a:lstStyle/>
          <a:p>
            <a:pPr>
              <a:buFont typeface="Georgia" pitchFamily="18" charset="0"/>
              <a:buNone/>
            </a:pPr>
            <a:r>
              <a:rPr lang="he-IL" sz="1200"/>
              <a:t> </a:t>
            </a:r>
            <a:endParaRPr lang="en-US" sz="1200">
              <a:cs typeface="Gisha" pitchFamily="34" charset="-79"/>
            </a:endParaRPr>
          </a:p>
          <a:p>
            <a:endParaRPr lang="he-IL" sz="1200"/>
          </a:p>
        </p:txBody>
      </p:sp>
      <p:sp>
        <p:nvSpPr>
          <p:cNvPr id="4" name="כותרת 1"/>
          <p:cNvSpPr txBox="1">
            <a:spLocks/>
          </p:cNvSpPr>
          <p:nvPr/>
        </p:nvSpPr>
        <p:spPr>
          <a:xfrm>
            <a:off x="91440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63498" name="Picture 3" descr="C:\Documents and Settings\All Users\Documents\תיקיית רשת\תומנות מבנה גורילה\35382_1487432541489_7261397_n.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1433071" y="1382798"/>
            <a:ext cx="6295121" cy="4671735"/>
          </a:xfrm>
          <a:prstGeom prst="rect">
            <a:avLst/>
          </a:prstGeom>
          <a:ln>
            <a:noFill/>
          </a:ln>
          <a:effectLst>
            <a:outerShdw blurRad="292100" dist="139700" dir="2700000" algn="tl" rotWithShape="0">
              <a:srgbClr val="333333">
                <a:alpha val="65000"/>
              </a:srgbClr>
            </a:outerShdw>
          </a:effectLst>
        </p:spPr>
      </p:pic>
      <p:cxnSp>
        <p:nvCxnSpPr>
          <p:cNvPr id="11" name="מחבר ישר 10">
            <a:extLst>
              <a:ext uri="{FF2B5EF4-FFF2-40B4-BE49-F238E27FC236}">
                <a16:creationId xmlns:a16="http://schemas.microsoft.com/office/drawing/2014/main" id="{B525B94B-2071-4CFE-86D3-0A241D7B362A}"/>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8D0BCA28-C737-4701-8014-AD7AFC8071CF}"/>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C80B73C8-3C9E-425D-BD87-CE9C69EBCACF}"/>
              </a:ext>
            </a:extLst>
          </p:cNvPr>
          <p:cNvGrpSpPr/>
          <p:nvPr/>
        </p:nvGrpSpPr>
        <p:grpSpPr>
          <a:xfrm>
            <a:off x="109765" y="34456"/>
            <a:ext cx="1448468" cy="1416136"/>
            <a:chOff x="3563888" y="-99392"/>
            <a:chExt cx="1944216" cy="1900818"/>
          </a:xfrm>
        </p:grpSpPr>
        <p:sp>
          <p:nvSpPr>
            <p:cNvPr id="14" name="אליפסה 13">
              <a:extLst>
                <a:ext uri="{FF2B5EF4-FFF2-40B4-BE49-F238E27FC236}">
                  <a16:creationId xmlns:a16="http://schemas.microsoft.com/office/drawing/2014/main" id="{E10F1C1C-B44C-4321-9084-F690C1B8B213}"/>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B029F3F1-B46A-4E2B-B4A2-B952BFF0DA32}"/>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F65EABC6-25F4-4BD8-8F5F-899107213B0A}"/>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17" name="Rectangle 2">
            <a:extLst>
              <a:ext uri="{FF2B5EF4-FFF2-40B4-BE49-F238E27FC236}">
                <a16:creationId xmlns:a16="http://schemas.microsoft.com/office/drawing/2014/main" id="{1C5AAB8A-64C7-4399-ACCA-0B5806919B24}"/>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8" name="מחבר ישר 17">
            <a:extLst>
              <a:ext uri="{FF2B5EF4-FFF2-40B4-BE49-F238E27FC236}">
                <a16:creationId xmlns:a16="http://schemas.microsoft.com/office/drawing/2014/main" id="{68961C74-9940-449A-97A6-C0ACA4995CAC}"/>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71FF4003-3AEA-430B-BC18-33D55873A928}"/>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a:xfrm>
            <a:off x="179512" y="1725112"/>
            <a:ext cx="9073008" cy="1944216"/>
          </a:xfrm>
        </p:spPr>
        <p:txBody>
          <a:bodyPr rtlCol="0"/>
          <a:lstStyle/>
          <a:p>
            <a:pPr marL="320040" indent="-320040" algn="ctr" eaLnBrk="1" fontAlgn="auto" hangingPunct="1">
              <a:spcAft>
                <a:spcPts val="0"/>
              </a:spcAft>
              <a:buClr>
                <a:schemeClr val="accent6">
                  <a:lumMod val="75000"/>
                </a:schemeClr>
              </a:buClr>
              <a:defRPr/>
            </a:pPr>
            <a:r>
              <a:rPr lang="he-IL" sz="8000" dirty="0"/>
              <a:t>בניית הדגם</a:t>
            </a:r>
            <a:endParaRPr lang="he-IL" sz="5400" dirty="0"/>
          </a:p>
        </p:txBody>
      </p:sp>
      <p:sp>
        <p:nvSpPr>
          <p:cNvPr id="16" name="כותרת 1">
            <a:extLst>
              <a:ext uri="{FF2B5EF4-FFF2-40B4-BE49-F238E27FC236}">
                <a16:creationId xmlns:a16="http://schemas.microsoft.com/office/drawing/2014/main" id="{D19C602B-2E44-496B-8011-9DB9E7121F1F}"/>
              </a:ext>
            </a:extLst>
          </p:cNvPr>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7" name="מחבר ישר 16">
            <a:extLst>
              <a:ext uri="{FF2B5EF4-FFF2-40B4-BE49-F238E27FC236}">
                <a16:creationId xmlns:a16="http://schemas.microsoft.com/office/drawing/2014/main" id="{74EA872D-11C3-48BA-B135-0D6B3A34F9C1}"/>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8" name="קבוצה 17">
            <a:extLst>
              <a:ext uri="{FF2B5EF4-FFF2-40B4-BE49-F238E27FC236}">
                <a16:creationId xmlns:a16="http://schemas.microsoft.com/office/drawing/2014/main" id="{4D62FBAC-B9F0-490F-9627-41A38A38767E}"/>
              </a:ext>
            </a:extLst>
          </p:cNvPr>
          <p:cNvGrpSpPr/>
          <p:nvPr/>
        </p:nvGrpSpPr>
        <p:grpSpPr>
          <a:xfrm>
            <a:off x="2538031" y="243374"/>
            <a:ext cx="1448468" cy="1416136"/>
            <a:chOff x="3563888" y="-99392"/>
            <a:chExt cx="1944216" cy="1900818"/>
          </a:xfrm>
        </p:grpSpPr>
        <p:sp>
          <p:nvSpPr>
            <p:cNvPr id="19" name="אליפסה 18">
              <a:extLst>
                <a:ext uri="{FF2B5EF4-FFF2-40B4-BE49-F238E27FC236}">
                  <a16:creationId xmlns:a16="http://schemas.microsoft.com/office/drawing/2014/main" id="{EB348229-ECF8-4357-80E6-714E6D1CEB1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תמונה 6" descr="בטיחות ומקצועיות">
              <a:extLst>
                <a:ext uri="{FF2B5EF4-FFF2-40B4-BE49-F238E27FC236}">
                  <a16:creationId xmlns:a16="http://schemas.microsoft.com/office/drawing/2014/main" id="{BDC5D019-1967-4F91-84C5-35931D62D05C}"/>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1" name="תמונה 20">
            <a:extLst>
              <a:ext uri="{FF2B5EF4-FFF2-40B4-BE49-F238E27FC236}">
                <a16:creationId xmlns:a16="http://schemas.microsoft.com/office/drawing/2014/main" id="{8F2BA6F7-229D-4ED2-8D90-730F5C39484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5205699" y="204185"/>
            <a:ext cx="1666875" cy="1547813"/>
          </a:xfrm>
          <a:prstGeom prst="rect">
            <a:avLst/>
          </a:prstGeom>
        </p:spPr>
      </p:pic>
      <p:pic>
        <p:nvPicPr>
          <p:cNvPr id="22" name="תמונה 21">
            <a:extLst>
              <a:ext uri="{FF2B5EF4-FFF2-40B4-BE49-F238E27FC236}">
                <a16:creationId xmlns:a16="http://schemas.microsoft.com/office/drawing/2014/main" id="{89E15D31-80E9-4228-A8CB-3C137981D5E3}"/>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2585" y="139645"/>
            <a:ext cx="1645766" cy="1962259"/>
          </a:xfrm>
          <a:prstGeom prst="rect">
            <a:avLst/>
          </a:prstGeom>
        </p:spPr>
      </p:pic>
      <p:pic>
        <p:nvPicPr>
          <p:cNvPr id="13314" name="Picture 2" descr="תוצאת תמונה עבור מודל אדריכלי שחור לבן">
            <a:extLst>
              <a:ext uri="{FF2B5EF4-FFF2-40B4-BE49-F238E27FC236}">
                <a16:creationId xmlns:a16="http://schemas.microsoft.com/office/drawing/2014/main" id="{BD553065-B41D-41EF-B703-5769B104EF2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94558" y="3284984"/>
            <a:ext cx="6954884" cy="32417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10" name="כותרת 9"/>
          <p:cNvSpPr>
            <a:spLocks noGrp="1"/>
          </p:cNvSpPr>
          <p:nvPr>
            <p:ph type="title"/>
          </p:nvPr>
        </p:nvSpPr>
        <p:spPr>
          <a:xfrm>
            <a:off x="1496140" y="368363"/>
            <a:ext cx="5575821" cy="936104"/>
          </a:xfrm>
        </p:spPr>
        <p:txBody>
          <a:bodyPr/>
          <a:lstStyle/>
          <a:p>
            <a:pPr>
              <a:defRPr/>
            </a:pPr>
            <a:r>
              <a:rPr lang="he-IL" sz="4000" dirty="0"/>
              <a:t>בניית דגם</a:t>
            </a:r>
          </a:p>
        </p:txBody>
      </p:sp>
      <p:sp>
        <p:nvSpPr>
          <p:cNvPr id="72713" name="מציין מיקום תוכן 2"/>
          <p:cNvSpPr>
            <a:spLocks noGrp="1"/>
          </p:cNvSpPr>
          <p:nvPr>
            <p:ph sz="quarter" idx="13"/>
          </p:nvPr>
        </p:nvSpPr>
        <p:spPr>
          <a:xfrm>
            <a:off x="454920" y="1307048"/>
            <a:ext cx="8473256" cy="4774501"/>
          </a:xfrm>
        </p:spPr>
        <p:txBody>
          <a:bodyPr/>
          <a:lstStyle/>
          <a:p>
            <a:pPr algn="ctr"/>
            <a:r>
              <a:rPr lang="he-IL" sz="1600" b="1" dirty="0">
                <a:solidFill>
                  <a:srgbClr val="FF0000"/>
                </a:solidFill>
              </a:rPr>
              <a:t>הדגם הוא השלב האחרון בתכנון המבנה. יש לגשת ולבנות את הדגם רק לאחר שסיימתם לגמרי את שלב התכנון; לאחר שרטוט כל הקלפים, היטל הצד, מבט על וכל המפות</a:t>
            </a:r>
            <a:endParaRPr lang="en-US" sz="1600" b="1" dirty="0">
              <a:solidFill>
                <a:srgbClr val="FF0000"/>
              </a:solidFill>
              <a:cs typeface="Gisha" pitchFamily="34" charset="-79"/>
            </a:endParaRPr>
          </a:p>
          <a:p>
            <a:r>
              <a:rPr lang="he-IL" sz="1600" b="1" u="sng" dirty="0"/>
              <a:t>הדגם יכלול:  מנגנונים, מדרגות וסולמות, אלמנטים מבוסים- הדגם יכלול </a:t>
            </a:r>
            <a:r>
              <a:rPr lang="he-IL" sz="1600" b="1" u="sng" dirty="0" err="1"/>
              <a:t>הכל</a:t>
            </a:r>
            <a:r>
              <a:rPr lang="he-IL" sz="1600" b="1" u="sng" dirty="0"/>
              <a:t>!</a:t>
            </a:r>
          </a:p>
          <a:p>
            <a:r>
              <a:rPr lang="he-IL" sz="1600" b="1" dirty="0"/>
              <a:t>קנה מידה – </a:t>
            </a:r>
            <a:r>
              <a:rPr lang="he-IL" sz="1600" dirty="0"/>
              <a:t>יש להגדיר מראש את הקנה מידה של הדגם </a:t>
            </a:r>
            <a:r>
              <a:rPr lang="he-IL" sz="1600" dirty="0">
                <a:solidFill>
                  <a:srgbClr val="FF0000"/>
                </a:solidFill>
              </a:rPr>
              <a:t>בתואם לק"מ של השרטוטים  </a:t>
            </a:r>
            <a:r>
              <a:rPr lang="he-IL" sz="1600" dirty="0"/>
              <a:t>- 4 ס"מ (8 משבצות) למטר. (1:25)</a:t>
            </a:r>
            <a:endParaRPr lang="en-US" sz="1600" dirty="0">
              <a:cs typeface="Gisha" pitchFamily="34" charset="-79"/>
            </a:endParaRPr>
          </a:p>
          <a:p>
            <a:r>
              <a:rPr lang="he-IL" sz="1600" b="1" dirty="0"/>
              <a:t>צילום שרטוטים – טיפ שחוסך זמן </a:t>
            </a:r>
            <a:r>
              <a:rPr lang="he-IL" sz="1600" dirty="0"/>
              <a:t>, צלמו את שרטוטי הקליפים ותבנו את הקלפים על גבי הצילום.</a:t>
            </a:r>
            <a:endParaRPr lang="en-US" sz="1600" dirty="0">
              <a:cs typeface="Gisha" pitchFamily="34" charset="-79"/>
            </a:endParaRPr>
          </a:p>
          <a:p>
            <a:r>
              <a:rPr lang="he-IL" sz="1600" b="1" dirty="0"/>
              <a:t>שיפודים – </a:t>
            </a:r>
            <a:r>
              <a:rPr lang="he-IL" sz="1600" dirty="0"/>
              <a:t>מומלץ לחתוך מראש כמות של שיפודים לפי אורכים </a:t>
            </a:r>
            <a:r>
              <a:rPr lang="he-IL" sz="1600" dirty="0" err="1"/>
              <a:t>הרלוונטים</a:t>
            </a:r>
            <a:r>
              <a:rPr lang="he-IL" sz="1600" dirty="0"/>
              <a:t> – לא לשכוח להשאיר את השפיץ לשיפודים שהם בסיסים לקרקע (כדי לתקוע את השיפוד במשטח העבודה)</a:t>
            </a:r>
          </a:p>
          <a:p>
            <a:r>
              <a:rPr lang="he-IL" sz="1600" b="1" dirty="0"/>
              <a:t>משטח עבודה – </a:t>
            </a:r>
          </a:p>
          <a:p>
            <a:pPr lvl="1"/>
            <a:r>
              <a:rPr lang="he-IL" sz="1600" dirty="0"/>
              <a:t>הכי טוב זה קפא – (לוח קלקר מעובד)</a:t>
            </a:r>
            <a:endParaRPr lang="en-US" sz="1600" dirty="0">
              <a:cs typeface="Gisha" pitchFamily="34" charset="-79"/>
            </a:endParaRPr>
          </a:p>
          <a:p>
            <a:pPr lvl="1"/>
            <a:r>
              <a:rPr lang="he-IL" sz="1600" dirty="0"/>
              <a:t>על מצע הדגם ישורטטו משבצות בק"מ של 1:25 , דהיינו - כל משבצת אשר מדמה 1 מ"ר תשורטט במידות 4 ס"מ על 4 ס"מ </a:t>
            </a:r>
            <a:r>
              <a:rPr lang="he-IL" sz="1400" dirty="0"/>
              <a:t>.</a:t>
            </a:r>
            <a:endParaRPr lang="en-US" sz="1400" dirty="0"/>
          </a:p>
          <a:p>
            <a:r>
              <a:rPr lang="he-IL" sz="1600" dirty="0"/>
              <a:t>יש לרשום את שם הקלף ליד כל קלף.</a:t>
            </a:r>
            <a:endParaRPr lang="en-US" sz="1600" dirty="0">
              <a:cs typeface="Gisha" pitchFamily="34" charset="-79"/>
            </a:endParaRPr>
          </a:p>
          <a:p>
            <a:r>
              <a:rPr lang="he-IL" sz="1600" b="1" dirty="0"/>
              <a:t>בניית הדגם – </a:t>
            </a:r>
          </a:p>
          <a:p>
            <a:pPr lvl="1"/>
            <a:r>
              <a:rPr lang="he-IL" sz="1600" dirty="0"/>
              <a:t>תבנו אותו עפ"י לוז הקמה בפועל – חשוב!</a:t>
            </a:r>
          </a:p>
          <a:p>
            <a:pPr lvl="1"/>
            <a:r>
              <a:rPr lang="he-IL" sz="1600" dirty="0"/>
              <a:t>משטחי הליכה ומדרגות מומלץ לבנות בנפרד ולהשתיל בסוף לתוך הדגם , מונע פציעות – </a:t>
            </a:r>
            <a:r>
              <a:rPr lang="he-IL" sz="1600" b="1" dirty="0">
                <a:solidFill>
                  <a:srgbClr val="FF0000"/>
                </a:solidFill>
              </a:rPr>
              <a:t>לא עושים זאת במציאות </a:t>
            </a:r>
          </a:p>
        </p:txBody>
      </p:sp>
      <p:cxnSp>
        <p:nvCxnSpPr>
          <p:cNvPr id="11" name="מחבר ישר 10">
            <a:extLst>
              <a:ext uri="{FF2B5EF4-FFF2-40B4-BE49-F238E27FC236}">
                <a16:creationId xmlns:a16="http://schemas.microsoft.com/office/drawing/2014/main" id="{F7DF388B-9820-4D8B-A24A-AB84B36A5005}"/>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2EA31510-B9AB-44C1-B6AC-9F7ADADDF5F9}"/>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E51A8AFA-C03E-4498-82F5-5640EA363342}"/>
              </a:ext>
            </a:extLst>
          </p:cNvPr>
          <p:cNvGrpSpPr/>
          <p:nvPr/>
        </p:nvGrpSpPr>
        <p:grpSpPr>
          <a:xfrm>
            <a:off x="109765" y="34456"/>
            <a:ext cx="1448468" cy="1416136"/>
            <a:chOff x="3563888" y="-99392"/>
            <a:chExt cx="1944216" cy="1900818"/>
          </a:xfrm>
        </p:grpSpPr>
        <p:sp>
          <p:nvSpPr>
            <p:cNvPr id="14" name="אליפסה 13">
              <a:extLst>
                <a:ext uri="{FF2B5EF4-FFF2-40B4-BE49-F238E27FC236}">
                  <a16:creationId xmlns:a16="http://schemas.microsoft.com/office/drawing/2014/main" id="{E5C10EF9-818D-4895-B016-2FC3726621A3}"/>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3A823C18-E398-4040-92B3-C9F535E9807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50257592-C6A4-405D-B000-4A4898EFA1C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617596" y="-243346"/>
            <a:ext cx="1666875" cy="1547813"/>
          </a:xfrm>
          <a:prstGeom prst="rect">
            <a:avLst/>
          </a:prstGeom>
        </p:spPr>
      </p:pic>
      <p:sp>
        <p:nvSpPr>
          <p:cNvPr id="17" name="Rectangle 2">
            <a:extLst>
              <a:ext uri="{FF2B5EF4-FFF2-40B4-BE49-F238E27FC236}">
                <a16:creationId xmlns:a16="http://schemas.microsoft.com/office/drawing/2014/main" id="{07062108-5C6C-4D82-9646-714946771F59}"/>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8" name="מחבר ישר 17">
            <a:extLst>
              <a:ext uri="{FF2B5EF4-FFF2-40B4-BE49-F238E27FC236}">
                <a16:creationId xmlns:a16="http://schemas.microsoft.com/office/drawing/2014/main" id="{146D142F-FA26-457D-A079-2AC4414E6960}"/>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53202BEE-F02F-4520-AF23-639153D82DEF}"/>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5" name="כותרת 1"/>
          <p:cNvSpPr txBox="1">
            <a:spLocks/>
          </p:cNvSpPr>
          <p:nvPr/>
        </p:nvSpPr>
        <p:spPr>
          <a:xfrm>
            <a:off x="-1608111" y="8054577"/>
            <a:ext cx="5669124" cy="495895"/>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algn="ctr" fontAlgn="auto">
              <a:spcAft>
                <a:spcPts val="0"/>
              </a:spcAft>
              <a:buFont typeface="Georgia" pitchFamily="18" charset="0"/>
              <a:buNone/>
              <a:defRPr/>
            </a:pPr>
            <a:r>
              <a:rPr lang="he-IL" sz="1600" dirty="0"/>
              <a:t>מחלקת בטיחות – תנועת הצופים העבריים </a:t>
            </a:r>
          </a:p>
        </p:txBody>
      </p:sp>
      <p:sp>
        <p:nvSpPr>
          <p:cNvPr id="10" name="כותרת 9"/>
          <p:cNvSpPr>
            <a:spLocks noGrp="1"/>
          </p:cNvSpPr>
          <p:nvPr>
            <p:ph type="title"/>
          </p:nvPr>
        </p:nvSpPr>
        <p:spPr>
          <a:xfrm>
            <a:off x="1632249" y="363008"/>
            <a:ext cx="5575821" cy="936104"/>
          </a:xfrm>
        </p:spPr>
        <p:txBody>
          <a:bodyPr/>
          <a:lstStyle/>
          <a:p>
            <a:pPr>
              <a:defRPr/>
            </a:pPr>
            <a:r>
              <a:rPr lang="he-IL" sz="4000" dirty="0"/>
              <a:t>בניית דגם</a:t>
            </a:r>
          </a:p>
        </p:txBody>
      </p:sp>
      <p:sp>
        <p:nvSpPr>
          <p:cNvPr id="53257" name="מציין מיקום תוכן 2"/>
          <p:cNvSpPr>
            <a:spLocks noGrp="1"/>
          </p:cNvSpPr>
          <p:nvPr>
            <p:ph sz="quarter" idx="13"/>
          </p:nvPr>
        </p:nvSpPr>
        <p:spPr>
          <a:xfrm>
            <a:off x="-60920" y="1414045"/>
            <a:ext cx="8113712" cy="5472112"/>
          </a:xfrm>
        </p:spPr>
        <p:txBody>
          <a:bodyPr/>
          <a:lstStyle/>
          <a:p>
            <a:pPr>
              <a:defRPr/>
            </a:pPr>
            <a:r>
              <a:rPr lang="he-IL" b="1" dirty="0"/>
              <a:t>צבעת הדגם</a:t>
            </a:r>
            <a:r>
              <a:rPr lang="he-IL" dirty="0"/>
              <a:t>: יש לצבוע את הדגם לפי הצבעים הבאים:</a:t>
            </a:r>
            <a:endParaRPr lang="en-US" dirty="0"/>
          </a:p>
          <a:p>
            <a:pPr lvl="1">
              <a:defRPr/>
            </a:pPr>
            <a:r>
              <a:rPr lang="he-IL" sz="2200" b="1" dirty="0"/>
              <a:t>קלפים – </a:t>
            </a:r>
            <a:r>
              <a:rPr lang="he-IL" sz="2200" b="1" dirty="0">
                <a:solidFill>
                  <a:schemeClr val="bg2">
                    <a:lumMod val="50000"/>
                  </a:schemeClr>
                </a:solidFill>
              </a:rPr>
              <a:t>צבע כחול</a:t>
            </a:r>
            <a:endParaRPr lang="en-US" sz="2200" dirty="0">
              <a:solidFill>
                <a:schemeClr val="bg2">
                  <a:lumMod val="50000"/>
                </a:schemeClr>
              </a:solidFill>
            </a:endParaRPr>
          </a:p>
          <a:p>
            <a:pPr lvl="1">
              <a:defRPr/>
            </a:pPr>
            <a:r>
              <a:rPr lang="he-IL" sz="2200" b="1" dirty="0"/>
              <a:t>חיבורים - צבע השיפוד</a:t>
            </a:r>
            <a:endParaRPr lang="en-US" sz="2200" b="1" dirty="0"/>
          </a:p>
          <a:p>
            <a:pPr lvl="1">
              <a:defRPr/>
            </a:pPr>
            <a:r>
              <a:rPr lang="he-IL" sz="2200" b="1" dirty="0"/>
              <a:t>בוסים – </a:t>
            </a:r>
            <a:r>
              <a:rPr lang="he-IL" sz="2200" b="1" dirty="0">
                <a:solidFill>
                  <a:srgbClr val="FF0000"/>
                </a:solidFill>
              </a:rPr>
              <a:t>צבע אדום</a:t>
            </a:r>
            <a:endParaRPr lang="en-US" sz="2200" dirty="0">
              <a:solidFill>
                <a:srgbClr val="FF0000"/>
              </a:solidFill>
            </a:endParaRPr>
          </a:p>
          <a:p>
            <a:pPr>
              <a:defRPr/>
            </a:pPr>
            <a:r>
              <a:rPr lang="he-IL" b="1" dirty="0"/>
              <a:t>יש לרשום את שמות הקלפים על הדגם</a:t>
            </a:r>
          </a:p>
          <a:p>
            <a:pPr>
              <a:defRPr/>
            </a:pPr>
            <a:r>
              <a:rPr lang="he-IL" b="1" dirty="0"/>
              <a:t>יצא לא טוב אל תהססו להרוס ולבנות מחדש – אל תתפשרו !</a:t>
            </a:r>
          </a:p>
          <a:p>
            <a:pPr>
              <a:defRPr/>
            </a:pPr>
            <a:r>
              <a:rPr lang="he-IL" b="1" dirty="0"/>
              <a:t>דגם טוב הוא מדד למבנה טוב (</a:t>
            </a:r>
            <a:r>
              <a:rPr lang="he-IL" b="1" dirty="0" err="1"/>
              <a:t>בדר"כ</a:t>
            </a:r>
            <a:r>
              <a:rPr lang="he-IL" b="1" dirty="0"/>
              <a:t>). </a:t>
            </a:r>
            <a:endParaRPr lang="en-US" b="1" dirty="0"/>
          </a:p>
          <a:p>
            <a:pPr>
              <a:defRPr/>
            </a:pPr>
            <a:r>
              <a:rPr lang="he-IL" b="1" dirty="0"/>
              <a:t>תכינו את עצמכם להרבה עבודה ועבודה קשה</a:t>
            </a:r>
          </a:p>
          <a:p>
            <a:pPr>
              <a:defRPr/>
            </a:pPr>
            <a:r>
              <a:rPr lang="he-IL" b="1" dirty="0"/>
              <a:t>תרתמו את הצוות העבודה שלכם לעזרה בבניית הדגם מאוד חושב – מחבר אותם למבנה</a:t>
            </a:r>
          </a:p>
          <a:p>
            <a:pPr algn="ctr">
              <a:defRPr/>
            </a:pPr>
            <a:r>
              <a:rPr lang="he-IL" b="1" dirty="0">
                <a:solidFill>
                  <a:srgbClr val="FF0000"/>
                </a:solidFill>
                <a:effectLst>
                  <a:outerShdw blurRad="38100" dist="38100" dir="2700000" algn="tl">
                    <a:srgbClr val="000000">
                      <a:alpha val="43137"/>
                    </a:srgbClr>
                  </a:outerShdw>
                </a:effectLst>
              </a:rPr>
              <a:t>לשמור על בטיחות העבודה עם אקדחי הדבק!!!</a:t>
            </a:r>
          </a:p>
          <a:p>
            <a:pPr>
              <a:defRPr/>
            </a:pPr>
            <a:endParaRPr lang="en-US" b="1" dirty="0"/>
          </a:p>
        </p:txBody>
      </p:sp>
      <p:sp>
        <p:nvSpPr>
          <p:cNvPr id="3" name="Rectangle 3"/>
          <p:cNvSpPr>
            <a:spLocks noChangeArrowheads="1"/>
          </p:cNvSpPr>
          <p:nvPr/>
        </p:nvSpPr>
        <p:spPr bwMode="auto">
          <a:xfrm>
            <a:off x="-2939751" y="21946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cxnSp>
        <p:nvCxnSpPr>
          <p:cNvPr id="14" name="מחבר ישר 13">
            <a:extLst>
              <a:ext uri="{FF2B5EF4-FFF2-40B4-BE49-F238E27FC236}">
                <a16:creationId xmlns:a16="http://schemas.microsoft.com/office/drawing/2014/main" id="{9DA65AF8-F469-4179-A3C5-6A9E8EAF4720}"/>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5" name="מחבר ישר 14">
            <a:extLst>
              <a:ext uri="{FF2B5EF4-FFF2-40B4-BE49-F238E27FC236}">
                <a16:creationId xmlns:a16="http://schemas.microsoft.com/office/drawing/2014/main" id="{ECE905C5-C500-4A4D-A3EB-DE1EA83BA8C4}"/>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6" name="קבוצה 15">
            <a:extLst>
              <a:ext uri="{FF2B5EF4-FFF2-40B4-BE49-F238E27FC236}">
                <a16:creationId xmlns:a16="http://schemas.microsoft.com/office/drawing/2014/main" id="{5ED12626-9318-45F7-B9F2-55417B2127F5}"/>
              </a:ext>
            </a:extLst>
          </p:cNvPr>
          <p:cNvGrpSpPr/>
          <p:nvPr/>
        </p:nvGrpSpPr>
        <p:grpSpPr>
          <a:xfrm>
            <a:off x="109765" y="34456"/>
            <a:ext cx="1448468" cy="1416136"/>
            <a:chOff x="3563888" y="-99392"/>
            <a:chExt cx="1944216" cy="1900818"/>
          </a:xfrm>
        </p:grpSpPr>
        <p:sp>
          <p:nvSpPr>
            <p:cNvPr id="17" name="אליפסה 16">
              <a:extLst>
                <a:ext uri="{FF2B5EF4-FFF2-40B4-BE49-F238E27FC236}">
                  <a16:creationId xmlns:a16="http://schemas.microsoft.com/office/drawing/2014/main" id="{746D81A1-5A04-44C8-8C58-5340EE0985FF}"/>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6" descr="בטיחות ומקצועיות">
              <a:extLst>
                <a:ext uri="{FF2B5EF4-FFF2-40B4-BE49-F238E27FC236}">
                  <a16:creationId xmlns:a16="http://schemas.microsoft.com/office/drawing/2014/main" id="{6CF66ED2-C909-423D-B22B-33598508938E}"/>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9" name="תמונה 18">
            <a:extLst>
              <a:ext uri="{FF2B5EF4-FFF2-40B4-BE49-F238E27FC236}">
                <a16:creationId xmlns:a16="http://schemas.microsoft.com/office/drawing/2014/main" id="{D1B02DC4-15E6-4564-889B-C9978AB0954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20" name="Rectangle 2">
            <a:extLst>
              <a:ext uri="{FF2B5EF4-FFF2-40B4-BE49-F238E27FC236}">
                <a16:creationId xmlns:a16="http://schemas.microsoft.com/office/drawing/2014/main" id="{A9A4F795-DC62-45B0-804A-4E5AC51C95EE}"/>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1" name="מחבר ישר 20">
            <a:extLst>
              <a:ext uri="{FF2B5EF4-FFF2-40B4-BE49-F238E27FC236}">
                <a16:creationId xmlns:a16="http://schemas.microsoft.com/office/drawing/2014/main" id="{C3CF1684-3595-43F7-9E2A-439AA26D3160}"/>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7794D365-D33F-419E-A2E8-F4AB412AFBC9}"/>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10" name="כותרת 9"/>
          <p:cNvSpPr>
            <a:spLocks noGrp="1"/>
          </p:cNvSpPr>
          <p:nvPr>
            <p:ph type="title"/>
          </p:nvPr>
        </p:nvSpPr>
        <p:spPr>
          <a:xfrm>
            <a:off x="1632249" y="363008"/>
            <a:ext cx="5575821" cy="936104"/>
          </a:xfrm>
        </p:spPr>
        <p:txBody>
          <a:bodyPr/>
          <a:lstStyle/>
          <a:p>
            <a:pPr>
              <a:defRPr/>
            </a:pPr>
            <a:r>
              <a:rPr lang="he-IL" sz="4000" dirty="0"/>
              <a:t>בניית דגם</a:t>
            </a:r>
          </a:p>
        </p:txBody>
      </p:sp>
      <p:sp>
        <p:nvSpPr>
          <p:cNvPr id="20" name="מציין מיקום תוכן 2">
            <a:extLst>
              <a:ext uri="{FF2B5EF4-FFF2-40B4-BE49-F238E27FC236}">
                <a16:creationId xmlns:a16="http://schemas.microsoft.com/office/drawing/2014/main" id="{2D780D22-6D04-434D-8402-4EC2086B715C}"/>
              </a:ext>
            </a:extLst>
          </p:cNvPr>
          <p:cNvSpPr>
            <a:spLocks noGrp="1"/>
          </p:cNvSpPr>
          <p:nvPr>
            <p:ph sz="quarter" idx="13"/>
          </p:nvPr>
        </p:nvSpPr>
        <p:spPr>
          <a:xfrm>
            <a:off x="90169" y="1560783"/>
            <a:ext cx="8617396" cy="2664519"/>
          </a:xfrm>
        </p:spPr>
        <p:txBody>
          <a:bodyPr/>
          <a:lstStyle/>
          <a:p>
            <a:pPr>
              <a:defRPr/>
            </a:pPr>
            <a:r>
              <a:rPr lang="he-IL" sz="3200" b="1" u="sng" dirty="0"/>
              <a:t>עבודה עם אקדח דבק חם:</a:t>
            </a:r>
          </a:p>
          <a:p>
            <a:pPr>
              <a:defRPr/>
            </a:pPr>
            <a:r>
              <a:rPr lang="he-IL" b="1" dirty="0"/>
              <a:t>הגדרת משטח יחיד שעליו מניחים את האקדח</a:t>
            </a:r>
          </a:p>
          <a:p>
            <a:pPr>
              <a:defRPr/>
            </a:pPr>
            <a:r>
              <a:rPr lang="he-IL" b="1" dirty="0"/>
              <a:t>הנחת האקדח דבק בצורה הנכונה ולא שוכב</a:t>
            </a:r>
          </a:p>
          <a:p>
            <a:pPr>
              <a:defRPr/>
            </a:pPr>
            <a:r>
              <a:rPr lang="he-IL" b="1" dirty="0"/>
              <a:t>המון פציעות מיותרות – עבודה איטית, נקייה ומסודרת</a:t>
            </a:r>
          </a:p>
          <a:p>
            <a:pPr>
              <a:defRPr/>
            </a:pPr>
            <a:r>
              <a:rPr lang="he-IL" b="1" dirty="0"/>
              <a:t>בדיקה ויזואלית של מרכז השבט לתקינות האקדח</a:t>
            </a:r>
          </a:p>
          <a:p>
            <a:pPr>
              <a:defRPr/>
            </a:pPr>
            <a:r>
              <a:rPr lang="he-IL" b="1" dirty="0"/>
              <a:t>אירוע שקרה בתנועה...</a:t>
            </a:r>
          </a:p>
          <a:p>
            <a:pPr>
              <a:defRPr/>
            </a:pPr>
            <a:endParaRPr lang="he-IL" b="1" dirty="0"/>
          </a:p>
          <a:p>
            <a:pPr>
              <a:defRPr/>
            </a:pPr>
            <a:endParaRPr lang="he-IL" b="1" dirty="0"/>
          </a:p>
          <a:p>
            <a:pPr>
              <a:defRPr/>
            </a:pPr>
            <a:endParaRPr lang="en-US" b="1" dirty="0"/>
          </a:p>
        </p:txBody>
      </p:sp>
      <p:sp>
        <p:nvSpPr>
          <p:cNvPr id="3" name="Rectangle 3"/>
          <p:cNvSpPr>
            <a:spLocks noChangeArrowheads="1"/>
          </p:cNvSpPr>
          <p:nvPr/>
        </p:nvSpPr>
        <p:spPr bwMode="auto">
          <a:xfrm>
            <a:off x="-2939751" y="21946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cxnSp>
        <p:nvCxnSpPr>
          <p:cNvPr id="14" name="מחבר ישר 13">
            <a:extLst>
              <a:ext uri="{FF2B5EF4-FFF2-40B4-BE49-F238E27FC236}">
                <a16:creationId xmlns:a16="http://schemas.microsoft.com/office/drawing/2014/main" id="{9DA65AF8-F469-4179-A3C5-6A9E8EAF4720}"/>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5" name="מחבר ישר 14">
            <a:extLst>
              <a:ext uri="{FF2B5EF4-FFF2-40B4-BE49-F238E27FC236}">
                <a16:creationId xmlns:a16="http://schemas.microsoft.com/office/drawing/2014/main" id="{ECE905C5-C500-4A4D-A3EB-DE1EA83BA8C4}"/>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6" name="קבוצה 15">
            <a:extLst>
              <a:ext uri="{FF2B5EF4-FFF2-40B4-BE49-F238E27FC236}">
                <a16:creationId xmlns:a16="http://schemas.microsoft.com/office/drawing/2014/main" id="{5ED12626-9318-45F7-B9F2-55417B2127F5}"/>
              </a:ext>
            </a:extLst>
          </p:cNvPr>
          <p:cNvGrpSpPr/>
          <p:nvPr/>
        </p:nvGrpSpPr>
        <p:grpSpPr>
          <a:xfrm>
            <a:off x="109765" y="34456"/>
            <a:ext cx="1448468" cy="1416136"/>
            <a:chOff x="3563888" y="-99392"/>
            <a:chExt cx="1944216" cy="1900818"/>
          </a:xfrm>
        </p:grpSpPr>
        <p:sp>
          <p:nvSpPr>
            <p:cNvPr id="17" name="אליפסה 16">
              <a:extLst>
                <a:ext uri="{FF2B5EF4-FFF2-40B4-BE49-F238E27FC236}">
                  <a16:creationId xmlns:a16="http://schemas.microsoft.com/office/drawing/2014/main" id="{746D81A1-5A04-44C8-8C58-5340EE0985FF}"/>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6" descr="בטיחות ומקצועיות">
              <a:extLst>
                <a:ext uri="{FF2B5EF4-FFF2-40B4-BE49-F238E27FC236}">
                  <a16:creationId xmlns:a16="http://schemas.microsoft.com/office/drawing/2014/main" id="{6CF66ED2-C909-423D-B22B-33598508938E}"/>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9" name="תמונה 18">
            <a:extLst>
              <a:ext uri="{FF2B5EF4-FFF2-40B4-BE49-F238E27FC236}">
                <a16:creationId xmlns:a16="http://schemas.microsoft.com/office/drawing/2014/main" id="{D1B02DC4-15E6-4564-889B-C9978AB0954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pic>
        <p:nvPicPr>
          <p:cNvPr id="21" name="Picture 3">
            <a:extLst>
              <a:ext uri="{FF2B5EF4-FFF2-40B4-BE49-F238E27FC236}">
                <a16:creationId xmlns:a16="http://schemas.microsoft.com/office/drawing/2014/main" id="{27ADF72B-35DA-416E-A9B3-20C7D9E37E0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2804" y="4049049"/>
            <a:ext cx="2808312" cy="2180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Rectangle 2">
            <a:extLst>
              <a:ext uri="{FF2B5EF4-FFF2-40B4-BE49-F238E27FC236}">
                <a16:creationId xmlns:a16="http://schemas.microsoft.com/office/drawing/2014/main" id="{D8A3A5E2-B184-4A8C-953D-349C800213DF}"/>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3" name="מחבר ישר 22">
            <a:extLst>
              <a:ext uri="{FF2B5EF4-FFF2-40B4-BE49-F238E27FC236}">
                <a16:creationId xmlns:a16="http://schemas.microsoft.com/office/drawing/2014/main" id="{C1B59198-4C52-44BB-A49C-036DE047E14D}"/>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4" name="מחבר ישר 23">
            <a:extLst>
              <a:ext uri="{FF2B5EF4-FFF2-40B4-BE49-F238E27FC236}">
                <a16:creationId xmlns:a16="http://schemas.microsoft.com/office/drawing/2014/main" id="{61B9E718-A04A-4CCA-AFFC-C874145E7E66}"/>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22915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a:xfrm>
            <a:off x="0" y="1673852"/>
            <a:ext cx="9793088" cy="3384376"/>
          </a:xfrm>
        </p:spPr>
        <p:txBody>
          <a:bodyPr rtlCol="0"/>
          <a:lstStyle/>
          <a:p>
            <a:pPr marL="320040" indent="-320040" algn="ctr" eaLnBrk="1" fontAlgn="auto" hangingPunct="1">
              <a:spcAft>
                <a:spcPts val="0"/>
              </a:spcAft>
              <a:buClr>
                <a:schemeClr val="accent6">
                  <a:lumMod val="75000"/>
                </a:schemeClr>
              </a:buClr>
              <a:defRPr/>
            </a:pPr>
            <a:r>
              <a:rPr lang="he-IL" sz="8000" dirty="0">
                <a:latin typeface="Calibri" panose="020F0502020204030204" pitchFamily="34" charset="0"/>
                <a:cs typeface="Calibri" panose="020F0502020204030204" pitchFamily="34" charset="0"/>
              </a:rPr>
              <a:t>אישורי מבנה בשבט</a:t>
            </a: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0" name="מחבר ישר 9">
            <a:extLst>
              <a:ext uri="{FF2B5EF4-FFF2-40B4-BE49-F238E27FC236}">
                <a16:creationId xmlns:a16="http://schemas.microsoft.com/office/drawing/2014/main" id="{01F62EA0-9224-4E0F-9BF0-0DB151DD81E6}"/>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1" name="קבוצה 10">
            <a:extLst>
              <a:ext uri="{FF2B5EF4-FFF2-40B4-BE49-F238E27FC236}">
                <a16:creationId xmlns:a16="http://schemas.microsoft.com/office/drawing/2014/main" id="{E2BB9A6B-23F3-4C8B-B759-F3D155077EF8}"/>
              </a:ext>
            </a:extLst>
          </p:cNvPr>
          <p:cNvGrpSpPr/>
          <p:nvPr/>
        </p:nvGrpSpPr>
        <p:grpSpPr>
          <a:xfrm>
            <a:off x="2538031" y="243374"/>
            <a:ext cx="1448468" cy="1416136"/>
            <a:chOff x="3563888" y="-99392"/>
            <a:chExt cx="1944216" cy="1900818"/>
          </a:xfrm>
        </p:grpSpPr>
        <p:sp>
          <p:nvSpPr>
            <p:cNvPr id="12" name="אליפסה 11">
              <a:extLst>
                <a:ext uri="{FF2B5EF4-FFF2-40B4-BE49-F238E27FC236}">
                  <a16:creationId xmlns:a16="http://schemas.microsoft.com/office/drawing/2014/main" id="{DB9C9C09-AB0B-4A58-A485-7FFC21C2C7D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תמונה 6" descr="בטיחות ומקצועיות">
              <a:extLst>
                <a:ext uri="{FF2B5EF4-FFF2-40B4-BE49-F238E27FC236}">
                  <a16:creationId xmlns:a16="http://schemas.microsoft.com/office/drawing/2014/main" id="{05DB83C9-A42D-4071-B820-89231B6B46F3}"/>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4" name="תמונה 13">
            <a:extLst>
              <a:ext uri="{FF2B5EF4-FFF2-40B4-BE49-F238E27FC236}">
                <a16:creationId xmlns:a16="http://schemas.microsoft.com/office/drawing/2014/main" id="{F1D0705E-2D0E-4FA4-99B5-FECE28F1B9C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5205699" y="204185"/>
            <a:ext cx="1666875" cy="1547813"/>
          </a:xfrm>
          <a:prstGeom prst="rect">
            <a:avLst/>
          </a:prstGeom>
        </p:spPr>
      </p:pic>
      <p:pic>
        <p:nvPicPr>
          <p:cNvPr id="15" name="תמונה 14">
            <a:extLst>
              <a:ext uri="{FF2B5EF4-FFF2-40B4-BE49-F238E27FC236}">
                <a16:creationId xmlns:a16="http://schemas.microsoft.com/office/drawing/2014/main" id="{C6912B02-18C6-44BE-926C-B607CA0E821A}"/>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2585" y="139645"/>
            <a:ext cx="1645766" cy="1962259"/>
          </a:xfrm>
          <a:prstGeom prst="rect">
            <a:avLst/>
          </a:prstGeom>
        </p:spPr>
      </p:pic>
      <p:pic>
        <p:nvPicPr>
          <p:cNvPr id="10242" name="Picture 2" descr="תוצאת תמונה עבור ‪approved‬‏">
            <a:extLst>
              <a:ext uri="{FF2B5EF4-FFF2-40B4-BE49-F238E27FC236}">
                <a16:creationId xmlns:a16="http://schemas.microsoft.com/office/drawing/2014/main" id="{CC222580-0A5E-4B51-B64B-945E0E5D5EE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07704" y="3459212"/>
            <a:ext cx="4824536" cy="29274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1948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8" name="מחבר ישר 7"/>
          <p:cNvCxnSpPr/>
          <p:nvPr/>
        </p:nvCxnSpPr>
        <p:spPr>
          <a:xfrm flipH="1">
            <a:off x="1087019" y="836711"/>
            <a:ext cx="6365301" cy="1"/>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pic>
        <p:nvPicPr>
          <p:cNvPr id="75783" name="Picture 5" descr="Z:\תיק עבודות\סמל צופים\scouts_logo.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8629" y="116632"/>
            <a:ext cx="618060" cy="982438"/>
          </a:xfrm>
          <a:prstGeom prst="rect">
            <a:avLst/>
          </a:prstGeom>
          <a:noFill/>
          <a:ln w="9525">
            <a:noFill/>
            <a:miter lim="800000"/>
            <a:headEnd/>
            <a:tailEnd/>
          </a:ln>
        </p:spPr>
      </p:pic>
      <p:sp>
        <p:nvSpPr>
          <p:cNvPr id="10" name="כותרת 9"/>
          <p:cNvSpPr>
            <a:spLocks noGrp="1"/>
          </p:cNvSpPr>
          <p:nvPr>
            <p:ph type="title"/>
          </p:nvPr>
        </p:nvSpPr>
        <p:spPr>
          <a:xfrm>
            <a:off x="1979712" y="116632"/>
            <a:ext cx="6511925" cy="936104"/>
          </a:xfrm>
        </p:spPr>
        <p:txBody>
          <a:bodyPr/>
          <a:lstStyle/>
          <a:p>
            <a:pPr>
              <a:defRPr/>
            </a:pPr>
            <a:r>
              <a:rPr lang="he-IL" sz="3600" dirty="0"/>
              <a:t>דגשים לאישורי מבנה בשבט</a:t>
            </a:r>
          </a:p>
        </p:txBody>
      </p:sp>
      <p:sp>
        <p:nvSpPr>
          <p:cNvPr id="75785" name="מציין מיקום תוכן 2"/>
          <p:cNvSpPr>
            <a:spLocks noGrp="1"/>
          </p:cNvSpPr>
          <p:nvPr>
            <p:ph sz="quarter" idx="13"/>
          </p:nvPr>
        </p:nvSpPr>
        <p:spPr>
          <a:xfrm>
            <a:off x="4291377" y="1052736"/>
            <a:ext cx="4655108" cy="4896544"/>
          </a:xfrm>
          <a:prstGeom prst="rect">
            <a:avLst/>
          </a:prstGeom>
          <a:ln w="28575">
            <a:solidFill>
              <a:schemeClr val="tx1"/>
            </a:solidFill>
          </a:ln>
        </p:spPr>
        <p:txBody>
          <a:bodyPr>
            <a:normAutofit fontScale="92500" lnSpcReduction="10000"/>
          </a:bodyPr>
          <a:lstStyle/>
          <a:p>
            <a:pPr marL="503237" lvl="1" indent="0">
              <a:buNone/>
              <a:defRPr/>
            </a:pPr>
            <a:r>
              <a:rPr lang="he-IL" sz="1600" b="1" u="sng" dirty="0"/>
              <a:t>דגשים שיש להתייחס באישור בשבט:</a:t>
            </a:r>
            <a:r>
              <a:rPr lang="en-US" sz="1600" b="1" u="sng" dirty="0"/>
              <a:t> </a:t>
            </a:r>
            <a:endParaRPr lang="he-IL" sz="1600" b="1" u="sng" dirty="0"/>
          </a:p>
          <a:p>
            <a:pPr eaLnBrk="1" hangingPunct="1">
              <a:lnSpc>
                <a:spcPct val="90000"/>
              </a:lnSpc>
            </a:pPr>
            <a:r>
              <a:rPr lang="he-IL" sz="1600" dirty="0"/>
              <a:t>דבר ראשון –בסיס מתקן</a:t>
            </a:r>
          </a:p>
          <a:p>
            <a:pPr eaLnBrk="1" hangingPunct="1">
              <a:lnSpc>
                <a:spcPct val="90000"/>
              </a:lnSpc>
            </a:pPr>
            <a:r>
              <a:rPr lang="he-IL" sz="1600" dirty="0"/>
              <a:t>פריסת הקלפים – פריסה נכונה לפי הכיוון הקצר. </a:t>
            </a:r>
          </a:p>
          <a:p>
            <a:pPr eaLnBrk="1" hangingPunct="1">
              <a:lnSpc>
                <a:spcPct val="90000"/>
              </a:lnSpc>
            </a:pPr>
            <a:r>
              <a:rPr lang="he-IL" sz="1600" dirty="0"/>
              <a:t>קלפים – איקסים במקומות הנכונים </a:t>
            </a:r>
            <a:r>
              <a:rPr lang="he-IL" sz="1600" b="1" dirty="0"/>
              <a:t>ולא יותר מדי</a:t>
            </a:r>
          </a:p>
          <a:p>
            <a:pPr eaLnBrk="1" hangingPunct="1">
              <a:lnSpc>
                <a:spcPct val="90000"/>
              </a:lnSpc>
            </a:pPr>
            <a:r>
              <a:rPr lang="he-IL" sz="1600" b="1" dirty="0"/>
              <a:t>שיטת ביצוע – יכולת לעבוד בגובה, מקומות שאי אפשר להגיע אליהם, אלמנטים כבדים מדי להרמה, סדר הקמה</a:t>
            </a:r>
          </a:p>
          <a:p>
            <a:pPr eaLnBrk="1" hangingPunct="1">
              <a:lnSpc>
                <a:spcPct val="90000"/>
              </a:lnSpc>
            </a:pPr>
            <a:r>
              <a:rPr lang="he-IL" sz="1600" dirty="0"/>
              <a:t>מנגנונים חייבים לעבוד בדגם</a:t>
            </a:r>
          </a:p>
          <a:p>
            <a:pPr eaLnBrk="1" hangingPunct="1">
              <a:lnSpc>
                <a:spcPct val="90000"/>
              </a:lnSpc>
            </a:pPr>
            <a:r>
              <a:rPr lang="he-IL" sz="1600" dirty="0"/>
              <a:t>הכרות  של א. מבנה עם המבנה (מידות, סדר הקמה, </a:t>
            </a:r>
            <a:r>
              <a:rPr lang="he-IL" sz="1600" dirty="0" err="1"/>
              <a:t>וכו</a:t>
            </a:r>
            <a:r>
              <a:rPr lang="he-IL" sz="1600" dirty="0"/>
              <a:t>'... )</a:t>
            </a:r>
          </a:p>
          <a:p>
            <a:pPr eaLnBrk="1" hangingPunct="1">
              <a:lnSpc>
                <a:spcPct val="90000"/>
              </a:lnSpc>
            </a:pPr>
            <a:r>
              <a:rPr lang="he-IL" sz="1600" dirty="0"/>
              <a:t>תיק מבנה על כל נספחיו – עבודה מול צ'ק ליסט </a:t>
            </a:r>
          </a:p>
          <a:p>
            <a:pPr eaLnBrk="1" hangingPunct="1">
              <a:lnSpc>
                <a:spcPct val="90000"/>
              </a:lnSpc>
            </a:pPr>
            <a:r>
              <a:rPr lang="he-IL" sz="1600" b="1" dirty="0"/>
              <a:t>טעויות נפוצות – </a:t>
            </a:r>
          </a:p>
          <a:p>
            <a:pPr lvl="1">
              <a:lnSpc>
                <a:spcPct val="90000"/>
              </a:lnSpc>
            </a:pPr>
            <a:r>
              <a:rPr lang="he-IL" sz="1600" dirty="0"/>
              <a:t>בסיס מתקן מינימום 2</a:t>
            </a:r>
            <a:r>
              <a:rPr lang="en-US" sz="1600" dirty="0"/>
              <a:t>X</a:t>
            </a:r>
            <a:r>
              <a:rPr lang="he-IL" sz="1600" dirty="0"/>
              <a:t>2 מקסימום 4</a:t>
            </a:r>
            <a:r>
              <a:rPr lang="en-US" sz="1600" dirty="0"/>
              <a:t>X</a:t>
            </a:r>
            <a:r>
              <a:rPr lang="he-IL" sz="1600" dirty="0"/>
              <a:t>4</a:t>
            </a:r>
          </a:p>
          <a:p>
            <a:pPr lvl="1">
              <a:lnSpc>
                <a:spcPct val="90000"/>
              </a:lnSpc>
            </a:pPr>
            <a:r>
              <a:rPr lang="he-IL" sz="1600" dirty="0"/>
              <a:t>פריסת מבנה נכונה</a:t>
            </a:r>
          </a:p>
          <a:p>
            <a:pPr lvl="1">
              <a:lnSpc>
                <a:spcPct val="90000"/>
              </a:lnSpc>
            </a:pPr>
            <a:r>
              <a:rPr lang="he-IL" sz="1600" dirty="0"/>
              <a:t>מעקות – לא קיימים / לא בגובה הנכון</a:t>
            </a:r>
          </a:p>
          <a:p>
            <a:pPr lvl="1">
              <a:lnSpc>
                <a:spcPct val="90000"/>
              </a:lnSpc>
            </a:pPr>
            <a:r>
              <a:rPr lang="he-IL" sz="1600" dirty="0"/>
              <a:t>איקסים מתחת למשטחים ובנקודות השענה של מדרגות וסולמות</a:t>
            </a:r>
          </a:p>
          <a:p>
            <a:pPr lvl="1">
              <a:lnSpc>
                <a:spcPct val="90000"/>
              </a:lnSpc>
            </a:pPr>
            <a:r>
              <a:rPr lang="he-IL" sz="1600" dirty="0"/>
              <a:t>מסילות מתחת למשטחי הליכה</a:t>
            </a:r>
          </a:p>
          <a:p>
            <a:pPr eaLnBrk="1" hangingPunct="1">
              <a:lnSpc>
                <a:spcPct val="90000"/>
              </a:lnSpc>
              <a:buNone/>
            </a:pPr>
            <a:endParaRPr lang="he-IL" sz="2000" b="1" dirty="0"/>
          </a:p>
          <a:p>
            <a:pPr eaLnBrk="1" hangingPunct="1">
              <a:lnSpc>
                <a:spcPct val="90000"/>
              </a:lnSpc>
            </a:pPr>
            <a:endParaRPr lang="he-IL" sz="2000" b="1" dirty="0"/>
          </a:p>
          <a:p>
            <a:pPr>
              <a:lnSpc>
                <a:spcPct val="90000"/>
              </a:lnSpc>
              <a:buNone/>
            </a:pPr>
            <a:endParaRPr lang="he-IL" sz="2000" b="1" i="1" u="sng" dirty="0"/>
          </a:p>
          <a:p>
            <a:pPr eaLnBrk="1" hangingPunct="1">
              <a:lnSpc>
                <a:spcPct val="90000"/>
              </a:lnSpc>
              <a:buNone/>
            </a:pPr>
            <a:endParaRPr lang="he-IL" b="1" dirty="0"/>
          </a:p>
          <a:p>
            <a:pPr eaLnBrk="1" hangingPunct="1">
              <a:buFont typeface="Georgia" pitchFamily="18" charset="0"/>
              <a:buNone/>
            </a:pPr>
            <a:endParaRPr lang="he-IL" dirty="0"/>
          </a:p>
        </p:txBody>
      </p:sp>
      <p:sp>
        <p:nvSpPr>
          <p:cNvPr id="11" name="מציין מיקום תוכן 2"/>
          <p:cNvSpPr>
            <a:spLocks noGrp="1"/>
          </p:cNvSpPr>
          <p:nvPr>
            <p:ph sz="quarter" idx="4294967295"/>
          </p:nvPr>
        </p:nvSpPr>
        <p:spPr>
          <a:xfrm>
            <a:off x="0" y="1052513"/>
            <a:ext cx="3886200" cy="2506662"/>
          </a:xfrm>
          <a:prstGeom prst="rect">
            <a:avLst/>
          </a:prstGeom>
          <a:ln w="28575">
            <a:solidFill>
              <a:schemeClr val="tx1"/>
            </a:solidFill>
          </a:ln>
        </p:spPr>
        <p:txBody>
          <a:bodyPr>
            <a:normAutofit/>
          </a:bodyPr>
          <a:lstStyle/>
          <a:p>
            <a:pPr eaLnBrk="1" hangingPunct="1">
              <a:lnSpc>
                <a:spcPct val="90000"/>
              </a:lnSpc>
            </a:pPr>
            <a:r>
              <a:rPr lang="he-IL" sz="1600" b="1" u="sng" dirty="0"/>
              <a:t>מתווה אישורים נכון בשבט:</a:t>
            </a:r>
            <a:r>
              <a:rPr lang="en-US" sz="1600" b="1" u="sng" dirty="0"/>
              <a:t> </a:t>
            </a:r>
            <a:endParaRPr lang="he-IL" sz="1600" b="1" u="sng" dirty="0"/>
          </a:p>
          <a:p>
            <a:pPr marL="960437" lvl="1" indent="-457200">
              <a:buFont typeface="+mj-lt"/>
              <a:buAutoNum type="arabicPeriod"/>
              <a:defRPr/>
            </a:pPr>
            <a:r>
              <a:rPr lang="he-IL" sz="1600" b="1" dirty="0"/>
              <a:t>אישור ראשוני – </a:t>
            </a:r>
            <a:r>
              <a:rPr lang="he-IL" sz="1600" dirty="0"/>
              <a:t>רעיון, תמונות, מידות מקסימום, שרטוטים ראשונים</a:t>
            </a:r>
          </a:p>
          <a:p>
            <a:pPr marL="960437" lvl="1" indent="-457200">
              <a:buFont typeface="+mj-lt"/>
              <a:buAutoNum type="arabicPeriod"/>
              <a:defRPr/>
            </a:pPr>
            <a:r>
              <a:rPr lang="he-IL" sz="1600" dirty="0"/>
              <a:t>אישור שרטוטים לפני בניית דגם. </a:t>
            </a:r>
          </a:p>
          <a:p>
            <a:pPr marL="960437" lvl="1" indent="-457200">
              <a:buFont typeface="+mj-lt"/>
              <a:buAutoNum type="arabicPeriod"/>
              <a:defRPr/>
            </a:pPr>
            <a:r>
              <a:rPr lang="he-IL" sz="1600" b="1" dirty="0"/>
              <a:t>אישור מבנה כולל – </a:t>
            </a:r>
            <a:r>
              <a:rPr lang="he-IL" sz="1600" dirty="0"/>
              <a:t>תיק מבנה על כל תכולתו ודגם</a:t>
            </a:r>
          </a:p>
          <a:p>
            <a:pPr marL="960437" lvl="1" indent="-457200">
              <a:buFont typeface="+mj-lt"/>
              <a:buAutoNum type="arabicPeriod"/>
              <a:defRPr/>
            </a:pPr>
            <a:r>
              <a:rPr lang="he-IL" sz="1600" dirty="0"/>
              <a:t>אישור תיקונים לפני הגעה להנהגה</a:t>
            </a:r>
          </a:p>
          <a:p>
            <a:pPr marL="503237" lvl="1" indent="0">
              <a:buNone/>
              <a:defRPr/>
            </a:pPr>
            <a:endParaRPr lang="he-IL" sz="1600" b="1" u="sng" dirty="0"/>
          </a:p>
          <a:p>
            <a:pPr eaLnBrk="1" hangingPunct="1">
              <a:lnSpc>
                <a:spcPct val="90000"/>
              </a:lnSpc>
              <a:buNone/>
            </a:pPr>
            <a:endParaRPr lang="he-IL" sz="2000" b="1" dirty="0"/>
          </a:p>
          <a:p>
            <a:pPr eaLnBrk="1" hangingPunct="1">
              <a:lnSpc>
                <a:spcPct val="90000"/>
              </a:lnSpc>
            </a:pPr>
            <a:endParaRPr lang="he-IL" sz="2000" b="1" dirty="0"/>
          </a:p>
          <a:p>
            <a:pPr>
              <a:lnSpc>
                <a:spcPct val="90000"/>
              </a:lnSpc>
              <a:buNone/>
            </a:pPr>
            <a:endParaRPr lang="he-IL" sz="2000" b="1" i="1" u="sng" dirty="0"/>
          </a:p>
          <a:p>
            <a:pPr eaLnBrk="1" hangingPunct="1">
              <a:lnSpc>
                <a:spcPct val="90000"/>
              </a:lnSpc>
              <a:buNone/>
            </a:pPr>
            <a:endParaRPr lang="he-IL" b="1" dirty="0"/>
          </a:p>
          <a:p>
            <a:pPr eaLnBrk="1" hangingPunct="1">
              <a:buFont typeface="Georgia" pitchFamily="18" charset="0"/>
              <a:buNone/>
            </a:pPr>
            <a:endParaRPr lang="he-IL" dirty="0"/>
          </a:p>
        </p:txBody>
      </p:sp>
      <p:sp>
        <p:nvSpPr>
          <p:cNvPr id="12" name="Rectangle 2">
            <a:extLst>
              <a:ext uri="{FF2B5EF4-FFF2-40B4-BE49-F238E27FC236}">
                <a16:creationId xmlns:a16="http://schemas.microsoft.com/office/drawing/2014/main" id="{E8CD3913-F7F0-4549-A87A-195EDC898661}"/>
              </a:ext>
            </a:extLst>
          </p:cNvPr>
          <p:cNvSpPr>
            <a:spLocks noChangeArrowheads="1"/>
          </p:cNvSpPr>
          <p:nvPr/>
        </p:nvSpPr>
        <p:spPr bwMode="auto">
          <a:xfrm>
            <a:off x="689356" y="6357862"/>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13" name="מחבר ישר 12">
            <a:extLst>
              <a:ext uri="{FF2B5EF4-FFF2-40B4-BE49-F238E27FC236}">
                <a16:creationId xmlns:a16="http://schemas.microsoft.com/office/drawing/2014/main" id="{A8CB1F24-9DC3-45A1-9732-242D34F8492F}"/>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4" name="מחבר ישר 13">
            <a:extLst>
              <a:ext uri="{FF2B5EF4-FFF2-40B4-BE49-F238E27FC236}">
                <a16:creationId xmlns:a16="http://schemas.microsoft.com/office/drawing/2014/main" id="{18425AAB-E108-4A5E-B03B-47B08DEAD414}"/>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8897877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a:xfrm>
            <a:off x="-378970" y="1692275"/>
            <a:ext cx="10498840" cy="3384376"/>
          </a:xfrm>
        </p:spPr>
        <p:txBody>
          <a:bodyPr rtlCol="0"/>
          <a:lstStyle/>
          <a:p>
            <a:pPr marL="320040" indent="-320040" algn="ctr" eaLnBrk="1" fontAlgn="auto" hangingPunct="1">
              <a:spcAft>
                <a:spcPts val="0"/>
              </a:spcAft>
              <a:buClr>
                <a:schemeClr val="accent6">
                  <a:lumMod val="75000"/>
                </a:schemeClr>
              </a:buClr>
              <a:defRPr/>
            </a:pPr>
            <a:r>
              <a:rPr lang="he-IL" sz="8000" dirty="0">
                <a:latin typeface="Calibri" panose="020F0502020204030204" pitchFamily="34" charset="0"/>
                <a:cs typeface="Calibri" panose="020F0502020204030204" pitchFamily="34" charset="0"/>
              </a:rPr>
              <a:t>התנסות בשרטוט</a:t>
            </a: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9" name="כותרת 1">
            <a:extLst>
              <a:ext uri="{FF2B5EF4-FFF2-40B4-BE49-F238E27FC236}">
                <a16:creationId xmlns:a16="http://schemas.microsoft.com/office/drawing/2014/main" id="{3B809BE1-5FF7-47A4-B4D6-5CEBAA32D53C}"/>
              </a:ext>
            </a:extLst>
          </p:cNvPr>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0" name="מחבר ישר 9">
            <a:extLst>
              <a:ext uri="{FF2B5EF4-FFF2-40B4-BE49-F238E27FC236}">
                <a16:creationId xmlns:a16="http://schemas.microsoft.com/office/drawing/2014/main" id="{4C916BE4-8D1F-46E5-A8EA-4353631CCC38}"/>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1" name="קבוצה 10">
            <a:extLst>
              <a:ext uri="{FF2B5EF4-FFF2-40B4-BE49-F238E27FC236}">
                <a16:creationId xmlns:a16="http://schemas.microsoft.com/office/drawing/2014/main" id="{3F20C8E0-A417-49D0-927A-00243FBDB84E}"/>
              </a:ext>
            </a:extLst>
          </p:cNvPr>
          <p:cNvGrpSpPr/>
          <p:nvPr/>
        </p:nvGrpSpPr>
        <p:grpSpPr>
          <a:xfrm>
            <a:off x="2538031" y="243374"/>
            <a:ext cx="1448468" cy="1416136"/>
            <a:chOff x="3563888" y="-99392"/>
            <a:chExt cx="1944216" cy="1900818"/>
          </a:xfrm>
        </p:grpSpPr>
        <p:sp>
          <p:nvSpPr>
            <p:cNvPr id="12" name="אליפסה 11">
              <a:extLst>
                <a:ext uri="{FF2B5EF4-FFF2-40B4-BE49-F238E27FC236}">
                  <a16:creationId xmlns:a16="http://schemas.microsoft.com/office/drawing/2014/main" id="{EDD7E5F7-3886-4966-BF35-6ABA080D1498}"/>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תמונה 6" descr="בטיחות ומקצועיות">
              <a:extLst>
                <a:ext uri="{FF2B5EF4-FFF2-40B4-BE49-F238E27FC236}">
                  <a16:creationId xmlns:a16="http://schemas.microsoft.com/office/drawing/2014/main" id="{596775D2-8937-4F36-AEAB-9EE3CFF1896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4" name="תמונה 13">
            <a:extLst>
              <a:ext uri="{FF2B5EF4-FFF2-40B4-BE49-F238E27FC236}">
                <a16:creationId xmlns:a16="http://schemas.microsoft.com/office/drawing/2014/main" id="{93AA10B8-2D80-4F32-8143-3438D7FFE8F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5205699" y="204185"/>
            <a:ext cx="1666875" cy="1547813"/>
          </a:xfrm>
          <a:prstGeom prst="rect">
            <a:avLst/>
          </a:prstGeom>
        </p:spPr>
      </p:pic>
      <p:pic>
        <p:nvPicPr>
          <p:cNvPr id="15" name="תמונה 14">
            <a:extLst>
              <a:ext uri="{FF2B5EF4-FFF2-40B4-BE49-F238E27FC236}">
                <a16:creationId xmlns:a16="http://schemas.microsoft.com/office/drawing/2014/main" id="{A11FDD5F-A208-4AC2-959B-68E749E9521C}"/>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2585" y="139645"/>
            <a:ext cx="1645766" cy="1962259"/>
          </a:xfrm>
          <a:prstGeom prst="rect">
            <a:avLst/>
          </a:prstGeom>
        </p:spPr>
      </p:pic>
      <p:pic>
        <p:nvPicPr>
          <p:cNvPr id="9218" name="Picture 2" descr="תוצאת תמונה עבור ‪experience‬‏">
            <a:extLst>
              <a:ext uri="{FF2B5EF4-FFF2-40B4-BE49-F238E27FC236}">
                <a16:creationId xmlns:a16="http://schemas.microsoft.com/office/drawing/2014/main" id="{BC3E5D9F-A28C-4C47-903B-144049261B2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35696" y="3212976"/>
            <a:ext cx="5639718" cy="3173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6438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596232" y="368720"/>
            <a:ext cx="6643703" cy="714357"/>
          </a:xfrm>
        </p:spPr>
        <p:txBody>
          <a:bodyPr rtlCol="0"/>
          <a:lstStyle/>
          <a:p>
            <a:pPr eaLnBrk="1" hangingPunct="1">
              <a:defRPr/>
            </a:pPr>
            <a:r>
              <a:rPr lang="he-IL" sz="3600" dirty="0"/>
              <a:t>התנסות בשרטוט </a:t>
            </a:r>
          </a:p>
        </p:txBody>
      </p:sp>
      <p:cxnSp>
        <p:nvCxnSpPr>
          <p:cNvPr id="7" name="מחבר ישר 6"/>
          <p:cNvCxnSpPr/>
          <p:nvPr/>
        </p:nvCxnSpPr>
        <p:spPr>
          <a:xfrm flipH="1" flipV="1">
            <a:off x="4444" y="284989"/>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8" name="מחבר ישר 7"/>
          <p:cNvCxnSpPr/>
          <p:nvPr/>
        </p:nvCxnSpPr>
        <p:spPr>
          <a:xfrm flipH="1">
            <a:off x="4444" y="1119142"/>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9" name="קבוצה 8"/>
          <p:cNvGrpSpPr/>
          <p:nvPr/>
        </p:nvGrpSpPr>
        <p:grpSpPr>
          <a:xfrm>
            <a:off x="30787" y="121089"/>
            <a:ext cx="1178432" cy="1152128"/>
            <a:chOff x="3563888" y="-99392"/>
            <a:chExt cx="1944216" cy="1900818"/>
          </a:xfrm>
        </p:grpSpPr>
        <p:sp>
          <p:nvSpPr>
            <p:cNvPr id="10" name="אליפסה 9"/>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6" descr="בטיחות ומקצועיות"/>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sp>
        <p:nvSpPr>
          <p:cNvPr id="12" name="Text Box 33"/>
          <p:cNvSpPr txBox="1">
            <a:spLocks noChangeArrowheads="1"/>
          </p:cNvSpPr>
          <p:nvPr/>
        </p:nvSpPr>
        <p:spPr bwMode="auto">
          <a:xfrm>
            <a:off x="6084168" y="2852936"/>
            <a:ext cx="2952328" cy="2080698"/>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he-IL" sz="1846" b="1" dirty="0">
                <a:latin typeface="David" panose="020E0502060401010101" pitchFamily="34" charset="-79"/>
                <a:cs typeface="David" panose="020E0502060401010101" pitchFamily="34" charset="-79"/>
              </a:rPr>
              <a:t>עליכם לשרטט מבט מלמעלה של השרטוט המוצג (ספינת פיראטים)</a:t>
            </a:r>
            <a:r>
              <a:rPr lang="en-US" sz="1846" b="1" dirty="0">
                <a:latin typeface="David" panose="020E0502060401010101" pitchFamily="34" charset="-79"/>
                <a:cs typeface="David" panose="020E0502060401010101" pitchFamily="34" charset="-79"/>
              </a:rPr>
              <a:t> </a:t>
            </a:r>
            <a:endParaRPr lang="he-IL" sz="1846" b="1" dirty="0">
              <a:latin typeface="David" panose="020E0502060401010101" pitchFamily="34" charset="-79"/>
              <a:cs typeface="David" panose="020E0502060401010101" pitchFamily="34" charset="-79"/>
            </a:endParaRPr>
          </a:p>
          <a:p>
            <a:endParaRPr lang="he-IL" sz="1846" b="1" dirty="0">
              <a:latin typeface="David" panose="020E0502060401010101" pitchFamily="34" charset="-79"/>
              <a:cs typeface="David" panose="020E0502060401010101" pitchFamily="34" charset="-79"/>
            </a:endParaRPr>
          </a:p>
          <a:p>
            <a:r>
              <a:rPr lang="he-IL" sz="1846" b="1" dirty="0">
                <a:latin typeface="David" panose="020E0502060401010101" pitchFamily="34" charset="-79"/>
                <a:cs typeface="David" panose="020E0502060401010101" pitchFamily="34" charset="-79"/>
              </a:rPr>
              <a:t>השרטוט צריך להיות בק"מ של </a:t>
            </a:r>
            <a:r>
              <a:rPr lang="he-IL" sz="1846" b="1" u="sng" dirty="0">
                <a:latin typeface="David" panose="020E0502060401010101" pitchFamily="34" charset="-79"/>
                <a:cs typeface="David" panose="020E0502060401010101" pitchFamily="34" charset="-79"/>
              </a:rPr>
              <a:t>1 מטר במציאות = ל4 ס"מ בדף </a:t>
            </a:r>
            <a:r>
              <a:rPr lang="he-IL" sz="1846" b="1" dirty="0">
                <a:latin typeface="David" panose="020E0502060401010101" pitchFamily="34" charset="-79"/>
                <a:cs typeface="David" panose="020E0502060401010101" pitchFamily="34" charset="-79"/>
              </a:rPr>
              <a:t>, יש לשרטט מידות.</a:t>
            </a:r>
            <a:endParaRPr lang="en-US" sz="1846" b="1" dirty="0">
              <a:latin typeface="David" panose="020E0502060401010101" pitchFamily="34" charset="-79"/>
              <a:cs typeface="David" panose="020E0502060401010101" pitchFamily="34" charset="-79"/>
            </a:endParaRPr>
          </a:p>
        </p:txBody>
      </p:sp>
      <p:pic>
        <p:nvPicPr>
          <p:cNvPr id="2" name="תמונה 1">
            <a:extLst>
              <a:ext uri="{FF2B5EF4-FFF2-40B4-BE49-F238E27FC236}">
                <a16:creationId xmlns:a16="http://schemas.microsoft.com/office/drawing/2014/main" id="{E6F062D8-7241-468E-B220-D01F5B836A3E}"/>
              </a:ext>
            </a:extLst>
          </p:cNvPr>
          <p:cNvPicPr>
            <a:picLocks noChangeAspect="1"/>
          </p:cNvPicPr>
          <p:nvPr/>
        </p:nvPicPr>
        <p:blipFill>
          <a:blip r:embed="rId3"/>
          <a:stretch>
            <a:fillRect/>
          </a:stretch>
        </p:blipFill>
        <p:spPr>
          <a:xfrm>
            <a:off x="142436" y="1191272"/>
            <a:ext cx="5641716" cy="5606811"/>
          </a:xfrm>
          <a:prstGeom prst="rect">
            <a:avLst/>
          </a:prstGeom>
        </p:spPr>
      </p:pic>
      <p:sp>
        <p:nvSpPr>
          <p:cNvPr id="6" name="Text Box 33"/>
          <p:cNvSpPr txBox="1">
            <a:spLocks noChangeArrowheads="1"/>
          </p:cNvSpPr>
          <p:nvPr/>
        </p:nvSpPr>
        <p:spPr bwMode="auto">
          <a:xfrm>
            <a:off x="899592" y="5877272"/>
            <a:ext cx="1598655" cy="66043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he-IL" sz="1846" b="1" dirty="0"/>
              <a:t>המידות בס"מ </a:t>
            </a:r>
            <a:endParaRPr lang="en-US" sz="1846" b="1" dirty="0"/>
          </a:p>
        </p:txBody>
      </p:sp>
      <p:pic>
        <p:nvPicPr>
          <p:cNvPr id="14" name="תמונה 13">
            <a:extLst>
              <a:ext uri="{FF2B5EF4-FFF2-40B4-BE49-F238E27FC236}">
                <a16:creationId xmlns:a16="http://schemas.microsoft.com/office/drawing/2014/main" id="{8E6861CB-CF3B-435B-8EA1-2EF84321BC9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477125" y="-76754"/>
            <a:ext cx="1666875" cy="1547813"/>
          </a:xfrm>
          <a:prstGeom prst="rect">
            <a:avLst/>
          </a:prstGeom>
        </p:spPr>
      </p:pic>
    </p:spTree>
    <p:extLst>
      <p:ext uri="{BB962C8B-B14F-4D97-AF65-F5344CB8AC3E}">
        <p14:creationId xmlns:p14="http://schemas.microsoft.com/office/powerpoint/2010/main" val="51896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084064" y="418048"/>
            <a:ext cx="5943613" cy="785796"/>
          </a:xfrm>
        </p:spPr>
        <p:txBody>
          <a:bodyPr rtlCol="0"/>
          <a:lstStyle/>
          <a:p>
            <a:pPr marL="320040" indent="-320040" eaLnBrk="1" fontAlgn="auto" hangingPunct="1">
              <a:spcAft>
                <a:spcPts val="0"/>
              </a:spcAft>
              <a:buClr>
                <a:schemeClr val="accent6">
                  <a:lumMod val="75000"/>
                </a:schemeClr>
              </a:buClr>
              <a:defRPr/>
            </a:pPr>
            <a:r>
              <a:rPr lang="he-IL" sz="3600" dirty="0"/>
              <a:t>שרטוטים– היטל על</a:t>
            </a:r>
          </a:p>
        </p:txBody>
      </p:sp>
      <p:sp>
        <p:nvSpPr>
          <p:cNvPr id="46089" name="מציין מיקום תוכן 9"/>
          <p:cNvSpPr>
            <a:spLocks noGrp="1"/>
          </p:cNvSpPr>
          <p:nvPr>
            <p:ph sz="quarter" idx="13"/>
          </p:nvPr>
        </p:nvSpPr>
        <p:spPr>
          <a:xfrm>
            <a:off x="1031875" y="1391931"/>
            <a:ext cx="7677150" cy="3475038"/>
          </a:xfrm>
        </p:spPr>
        <p:txBody>
          <a:bodyPr/>
          <a:lstStyle/>
          <a:p>
            <a:pPr lvl="1"/>
            <a:r>
              <a:rPr lang="he-IL" sz="1400" b="1" dirty="0"/>
              <a:t>היטל על  - </a:t>
            </a:r>
            <a:r>
              <a:rPr lang="he-IL" sz="1400" dirty="0"/>
              <a:t>שרטוט של המבנה כאילו וצילמנו אותו מלמעלה, בלי הפרשי גובה בין החלקים השונים במבנה. בשרטוט כזה קלף של 6 מ' או 2 מ' ייראו בדיוק אותו דבר. השרטוט יראה לנו בעצם את כל שטח הפנים שאנחנו צריכים עבור המבנה. בשרטוט זה תשורטט גם החלוקה לקלפים וליד כל אחד מהם </a:t>
            </a:r>
            <a:r>
              <a:rPr lang="he-IL" sz="1400" dirty="0" err="1"/>
              <a:t>יצויין</a:t>
            </a:r>
            <a:r>
              <a:rPr lang="he-IL" sz="1400" dirty="0"/>
              <a:t> שמו.</a:t>
            </a:r>
            <a:endParaRPr lang="en-US" sz="1400" dirty="0">
              <a:cs typeface="Gisha" pitchFamily="34" charset="-79"/>
            </a:endParaRPr>
          </a:p>
          <a:p>
            <a:pPr lvl="1"/>
            <a:endParaRPr lang="en-US" sz="1200" dirty="0">
              <a:cs typeface="Gisha" pitchFamily="34" charset="-79"/>
            </a:endParaRPr>
          </a:p>
          <a:p>
            <a:pPr>
              <a:buFont typeface="Georgia" pitchFamily="18" charset="0"/>
              <a:buNone/>
            </a:pPr>
            <a:endParaRPr lang="he-IL" sz="1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3" name="מחבר ישר 12">
            <a:extLst>
              <a:ext uri="{FF2B5EF4-FFF2-40B4-BE49-F238E27FC236}">
                <a16:creationId xmlns:a16="http://schemas.microsoft.com/office/drawing/2014/main" id="{2C50B814-65AA-4CF3-AC6E-78BD6FB5929A}"/>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4" name="מחבר ישר 13">
            <a:extLst>
              <a:ext uri="{FF2B5EF4-FFF2-40B4-BE49-F238E27FC236}">
                <a16:creationId xmlns:a16="http://schemas.microsoft.com/office/drawing/2014/main" id="{B0120972-D4D9-44B1-8602-F5A96C6F4BB7}"/>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FC1247A0-8F42-4BD8-A694-00FC8E16F796}"/>
              </a:ext>
            </a:extLst>
          </p:cNvPr>
          <p:cNvGrpSpPr/>
          <p:nvPr/>
        </p:nvGrpSpPr>
        <p:grpSpPr>
          <a:xfrm>
            <a:off x="109765" y="54619"/>
            <a:ext cx="1448468" cy="1416136"/>
            <a:chOff x="3563888" y="-99392"/>
            <a:chExt cx="1944216" cy="1900818"/>
          </a:xfrm>
        </p:grpSpPr>
        <p:sp>
          <p:nvSpPr>
            <p:cNvPr id="16" name="אליפסה 15">
              <a:extLst>
                <a:ext uri="{FF2B5EF4-FFF2-40B4-BE49-F238E27FC236}">
                  <a16:creationId xmlns:a16="http://schemas.microsoft.com/office/drawing/2014/main" id="{CB533BE0-3EC2-4AF8-94A6-7754660B733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6" descr="בטיחות ומקצועיות">
              <a:extLst>
                <a:ext uri="{FF2B5EF4-FFF2-40B4-BE49-F238E27FC236}">
                  <a16:creationId xmlns:a16="http://schemas.microsoft.com/office/drawing/2014/main" id="{69570F7E-6775-4159-811D-24B55800236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9" name="תמונה 18">
            <a:extLst>
              <a:ext uri="{FF2B5EF4-FFF2-40B4-BE49-F238E27FC236}">
                <a16:creationId xmlns:a16="http://schemas.microsoft.com/office/drawing/2014/main" id="{5A32B0F6-0770-4402-BE9F-6B90BE201F1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sp>
        <p:nvSpPr>
          <p:cNvPr id="20" name="Rectangle 2">
            <a:extLst>
              <a:ext uri="{FF2B5EF4-FFF2-40B4-BE49-F238E27FC236}">
                <a16:creationId xmlns:a16="http://schemas.microsoft.com/office/drawing/2014/main" id="{623A0C2A-D1CF-4907-906D-EB335938C30B}"/>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1" name="מחבר ישר 20">
            <a:extLst>
              <a:ext uri="{FF2B5EF4-FFF2-40B4-BE49-F238E27FC236}">
                <a16:creationId xmlns:a16="http://schemas.microsoft.com/office/drawing/2014/main" id="{B7284593-0824-4ADB-A490-C0861C1212CF}"/>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66370E51-B3EE-44E5-967F-949516E11196}"/>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pic>
        <p:nvPicPr>
          <p:cNvPr id="3" name="תמונה 2">
            <a:extLst>
              <a:ext uri="{FF2B5EF4-FFF2-40B4-BE49-F238E27FC236}">
                <a16:creationId xmlns:a16="http://schemas.microsoft.com/office/drawing/2014/main" id="{B8E52647-47AB-4AD6-939E-C2277F1F176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r="12419" b="4200"/>
          <a:stretch/>
        </p:blipFill>
        <p:spPr>
          <a:xfrm rot="5400000">
            <a:off x="1677713" y="999950"/>
            <a:ext cx="4060381" cy="6336704"/>
          </a:xfrm>
          <a:prstGeom prst="rect">
            <a:avLst/>
          </a:prstGeom>
          <a:ln w="38100">
            <a:solidFill>
              <a:schemeClr val="tx1"/>
            </a:solidFill>
          </a:ln>
          <a:effectLst>
            <a:outerShdw blurRad="292100" dist="139700" dir="2700000" algn="tl" rotWithShape="0">
              <a:srgbClr val="333333">
                <a:alpha val="65000"/>
              </a:srgbClr>
            </a:outerShdw>
          </a:effec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919424" y="332654"/>
            <a:ext cx="6643703" cy="714357"/>
          </a:xfrm>
        </p:spPr>
        <p:txBody>
          <a:bodyPr rtlCol="0"/>
          <a:lstStyle/>
          <a:p>
            <a:pPr eaLnBrk="1" hangingPunct="1">
              <a:defRPr/>
            </a:pPr>
            <a:r>
              <a:rPr lang="he-IL" sz="3600" dirty="0"/>
              <a:t>מבט על – ספינת פירטים</a:t>
            </a:r>
          </a:p>
        </p:txBody>
      </p:sp>
      <p:cxnSp>
        <p:nvCxnSpPr>
          <p:cNvPr id="7" name="מחבר ישר 6"/>
          <p:cNvCxnSpPr/>
          <p:nvPr/>
        </p:nvCxnSpPr>
        <p:spPr>
          <a:xfrm flipH="1" flipV="1">
            <a:off x="4444" y="284989"/>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8" name="מחבר ישר 7"/>
          <p:cNvCxnSpPr/>
          <p:nvPr/>
        </p:nvCxnSpPr>
        <p:spPr>
          <a:xfrm flipH="1">
            <a:off x="4444" y="1119142"/>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9" name="קבוצה 8"/>
          <p:cNvGrpSpPr/>
          <p:nvPr/>
        </p:nvGrpSpPr>
        <p:grpSpPr>
          <a:xfrm>
            <a:off x="30787" y="121089"/>
            <a:ext cx="1178432" cy="1152128"/>
            <a:chOff x="3563888" y="-99392"/>
            <a:chExt cx="1944216" cy="1900818"/>
          </a:xfrm>
        </p:grpSpPr>
        <p:sp>
          <p:nvSpPr>
            <p:cNvPr id="10" name="אליפסה 9"/>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6" descr="בטיחות ומקצועיות"/>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3" name="תמונה 2"/>
          <p:cNvPicPr>
            <a:picLocks noChangeAspect="1"/>
          </p:cNvPicPr>
          <p:nvPr/>
        </p:nvPicPr>
        <p:blipFill rotWithShape="1">
          <a:blip r:embed="rId3" cstate="email">
            <a:extLst>
              <a:ext uri="{28A0092B-C50C-407E-A947-70E740481C1C}">
                <a14:useLocalDpi xmlns:a14="http://schemas.microsoft.com/office/drawing/2010/main"/>
              </a:ext>
            </a:extLst>
          </a:blip>
          <a:srcRect b="16110"/>
          <a:stretch/>
        </p:blipFill>
        <p:spPr>
          <a:xfrm>
            <a:off x="-13728" y="1119142"/>
            <a:ext cx="9154171" cy="5767236"/>
          </a:xfrm>
          <a:prstGeom prst="rect">
            <a:avLst/>
          </a:prstGeom>
        </p:spPr>
      </p:pic>
      <p:pic>
        <p:nvPicPr>
          <p:cNvPr id="12" name="תמונה 11">
            <a:extLst>
              <a:ext uri="{FF2B5EF4-FFF2-40B4-BE49-F238E27FC236}">
                <a16:creationId xmlns:a16="http://schemas.microsoft.com/office/drawing/2014/main" id="{6E984EDD-1305-4447-A856-018A3B46779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722044" y="-84073"/>
            <a:ext cx="1666875" cy="1547813"/>
          </a:xfrm>
          <a:prstGeom prst="rect">
            <a:avLst/>
          </a:prstGeom>
        </p:spPr>
      </p:pic>
    </p:spTree>
    <p:extLst>
      <p:ext uri="{BB962C8B-B14F-4D97-AF65-F5344CB8AC3E}">
        <p14:creationId xmlns:p14="http://schemas.microsoft.com/office/powerpoint/2010/main" val="1035786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pic>
        <p:nvPicPr>
          <p:cNvPr id="77828" name="תמונה 4" descr="בטיחות ומקצועיות"/>
          <p:cNvPicPr>
            <a:picLocks noChangeAspect="1" noChangeArrowheads="1"/>
          </p:cNvPicPr>
          <p:nvPr/>
        </p:nvPicPr>
        <p:blipFill>
          <a:blip r:embed="rId2"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7918450" y="5684838"/>
            <a:ext cx="1066800" cy="1042987"/>
          </a:xfrm>
          <a:prstGeom prst="rect">
            <a:avLst/>
          </a:prstGeom>
          <a:noFill/>
          <a:ln w="9525">
            <a:noFill/>
            <a:miter lim="800000"/>
            <a:headEnd/>
            <a:tailEnd/>
          </a:ln>
        </p:spPr>
      </p:pic>
      <p:pic>
        <p:nvPicPr>
          <p:cNvPr id="77831" name="Picture 5" descr="Z:\תיק עבודות\סמל צופים\scouts_logo.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538" y="160338"/>
            <a:ext cx="850900" cy="1352550"/>
          </a:xfrm>
          <a:prstGeom prst="rect">
            <a:avLst/>
          </a:prstGeom>
          <a:noFill/>
          <a:ln w="9525">
            <a:noFill/>
            <a:miter lim="800000"/>
            <a:headEnd/>
            <a:tailEnd/>
          </a:ln>
        </p:spPr>
      </p:pic>
      <p:sp>
        <p:nvSpPr>
          <p:cNvPr id="2" name="חץ פניית פרסה 1">
            <a:hlinkClick r:id="rId4" action="ppaction://hlinksldjump"/>
          </p:cNvPr>
          <p:cNvSpPr/>
          <p:nvPr/>
        </p:nvSpPr>
        <p:spPr>
          <a:xfrm>
            <a:off x="395288" y="4782196"/>
            <a:ext cx="1108717" cy="88768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5" name="תמונה 4"/>
          <p:cNvPicPr>
            <a:picLocks noChangeAspect="1"/>
          </p:cNvPicPr>
          <p:nvPr/>
        </p:nvPicPr>
        <p:blipFill rotWithShape="1">
          <a:blip r:embed="rId5" cstate="email">
            <a:extLst>
              <a:ext uri="{28A0092B-C50C-407E-A947-70E740481C1C}">
                <a14:useLocalDpi xmlns:a14="http://schemas.microsoft.com/office/drawing/2010/main"/>
              </a:ext>
            </a:extLst>
          </a:blip>
          <a:srcRect t="1682" b="742"/>
          <a:stretch/>
        </p:blipFill>
        <p:spPr>
          <a:xfrm>
            <a:off x="2103733" y="116632"/>
            <a:ext cx="4955018" cy="6768753"/>
          </a:xfrm>
          <a:prstGeom prst="rect">
            <a:avLst/>
          </a:prstGeom>
        </p:spPr>
      </p:pic>
      <p:sp>
        <p:nvSpPr>
          <p:cNvPr id="4" name="אליפסה 3"/>
          <p:cNvSpPr/>
          <p:nvPr/>
        </p:nvSpPr>
        <p:spPr>
          <a:xfrm>
            <a:off x="2162207" y="5226039"/>
            <a:ext cx="4896544" cy="12191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62274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43DD3F1-343D-4C33-95B8-2D50A83222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255" y="1159800"/>
            <a:ext cx="8661285" cy="5367279"/>
          </a:xfrm>
          <a:prstGeom prst="rect">
            <a:avLst/>
          </a:prstGeom>
        </p:spPr>
      </p:pic>
      <p:sp>
        <p:nvSpPr>
          <p:cNvPr id="6146" name="כותרת 1"/>
          <p:cNvSpPr>
            <a:spLocks noGrp="1"/>
          </p:cNvSpPr>
          <p:nvPr>
            <p:ph type="title"/>
          </p:nvPr>
        </p:nvSpPr>
        <p:spPr>
          <a:xfrm>
            <a:off x="1252309" y="369641"/>
            <a:ext cx="5943613" cy="785796"/>
          </a:xfrm>
        </p:spPr>
        <p:txBody>
          <a:bodyPr rtlCol="0"/>
          <a:lstStyle/>
          <a:p>
            <a:pPr marL="320040" indent="-320040" eaLnBrk="1" fontAlgn="auto" hangingPunct="1">
              <a:spcAft>
                <a:spcPts val="0"/>
              </a:spcAft>
              <a:buClr>
                <a:schemeClr val="accent6">
                  <a:lumMod val="75000"/>
                </a:schemeClr>
              </a:buClr>
              <a:defRPr/>
            </a:pPr>
            <a:r>
              <a:rPr lang="he-IL" sz="3600" dirty="0"/>
              <a:t>שרטוטים– היטל על</a:t>
            </a: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sp>
        <p:nvSpPr>
          <p:cNvPr id="39" name="חץ שמאלה-ימינה 38"/>
          <p:cNvSpPr/>
          <p:nvPr/>
        </p:nvSpPr>
        <p:spPr>
          <a:xfrm rot="16200000">
            <a:off x="5676083" y="3758755"/>
            <a:ext cx="4987925" cy="428071"/>
          </a:xfrm>
          <a:prstGeom prst="leftRightArrow">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he-IL" sz="1600" b="1" dirty="0">
                <a:solidFill>
                  <a:schemeClr val="tx1"/>
                </a:solidFill>
                <a:ea typeface="Times New Roman (Hebrew)"/>
                <a:cs typeface="Times New Roman (Hebrew)"/>
              </a:rPr>
              <a:t>רוחב המבנה</a:t>
            </a:r>
          </a:p>
        </p:txBody>
      </p:sp>
      <p:cxnSp>
        <p:nvCxnSpPr>
          <p:cNvPr id="14" name="מחבר ישר 13">
            <a:extLst>
              <a:ext uri="{FF2B5EF4-FFF2-40B4-BE49-F238E27FC236}">
                <a16:creationId xmlns:a16="http://schemas.microsoft.com/office/drawing/2014/main" id="{D5C7188C-0635-4742-8625-22184A202376}"/>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sp>
        <p:nvSpPr>
          <p:cNvPr id="40" name="חץ שמאלה-ימינה 39"/>
          <p:cNvSpPr/>
          <p:nvPr/>
        </p:nvSpPr>
        <p:spPr>
          <a:xfrm>
            <a:off x="884441" y="6552885"/>
            <a:ext cx="7392382" cy="336569"/>
          </a:xfrm>
          <a:prstGeom prst="leftRightArrow">
            <a:avLst>
              <a:gd name="adj1" fmla="val 56311"/>
              <a:gd name="adj2" fmla="val 4508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srgbClr val="FFFFFF"/>
                </a:solidFill>
                <a:ea typeface="Times New Roman (Hebrew)"/>
                <a:cs typeface="Times New Roman (Hebrew)"/>
              </a:rPr>
              <a:t>אורך המבנה</a:t>
            </a:r>
          </a:p>
        </p:txBody>
      </p:sp>
      <p:cxnSp>
        <p:nvCxnSpPr>
          <p:cNvPr id="15" name="מחבר ישר 14">
            <a:extLst>
              <a:ext uri="{FF2B5EF4-FFF2-40B4-BE49-F238E27FC236}">
                <a16:creationId xmlns:a16="http://schemas.microsoft.com/office/drawing/2014/main" id="{279BA878-F34D-43D2-93F3-05DABF56B1A4}"/>
              </a:ext>
            </a:extLst>
          </p:cNvPr>
          <p:cNvCxnSpPr>
            <a:cxnSpLocks/>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6" name="קבוצה 15">
            <a:extLst>
              <a:ext uri="{FF2B5EF4-FFF2-40B4-BE49-F238E27FC236}">
                <a16:creationId xmlns:a16="http://schemas.microsoft.com/office/drawing/2014/main" id="{55BEDA44-64ED-4461-BF99-F5B8B79341D6}"/>
              </a:ext>
            </a:extLst>
          </p:cNvPr>
          <p:cNvGrpSpPr/>
          <p:nvPr/>
        </p:nvGrpSpPr>
        <p:grpSpPr>
          <a:xfrm>
            <a:off x="109765" y="54619"/>
            <a:ext cx="1448468" cy="1416136"/>
            <a:chOff x="3563888" y="-99392"/>
            <a:chExt cx="1944216" cy="1900818"/>
          </a:xfrm>
        </p:grpSpPr>
        <p:sp>
          <p:nvSpPr>
            <p:cNvPr id="17" name="אליפסה 16">
              <a:extLst>
                <a:ext uri="{FF2B5EF4-FFF2-40B4-BE49-F238E27FC236}">
                  <a16:creationId xmlns:a16="http://schemas.microsoft.com/office/drawing/2014/main" id="{72D19A1A-C7C6-48EC-862E-648F0D12E58C}"/>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6" descr="בטיחות ומקצועיות">
              <a:extLst>
                <a:ext uri="{FF2B5EF4-FFF2-40B4-BE49-F238E27FC236}">
                  <a16:creationId xmlns:a16="http://schemas.microsoft.com/office/drawing/2014/main" id="{1E06C728-3556-4B5A-B5C6-A5A88DF96473}"/>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9" name="תמונה 18">
            <a:extLst>
              <a:ext uri="{FF2B5EF4-FFF2-40B4-BE49-F238E27FC236}">
                <a16:creationId xmlns:a16="http://schemas.microsoft.com/office/drawing/2014/main" id="{3FE470C3-1FAF-4A23-82AE-9F849B8ACAF9}"/>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grpSp>
        <p:nvGrpSpPr>
          <p:cNvPr id="270" name="קבוצה 269">
            <a:extLst>
              <a:ext uri="{FF2B5EF4-FFF2-40B4-BE49-F238E27FC236}">
                <a16:creationId xmlns:a16="http://schemas.microsoft.com/office/drawing/2014/main" id="{32D19482-F7C4-441F-B582-749D2345B326}"/>
              </a:ext>
            </a:extLst>
          </p:cNvPr>
          <p:cNvGrpSpPr/>
          <p:nvPr/>
        </p:nvGrpSpPr>
        <p:grpSpPr>
          <a:xfrm>
            <a:off x="492827" y="1259793"/>
            <a:ext cx="7298671" cy="5312428"/>
            <a:chOff x="492827" y="1259793"/>
            <a:chExt cx="7298671" cy="5312428"/>
          </a:xfrm>
        </p:grpSpPr>
        <p:cxnSp>
          <p:nvCxnSpPr>
            <p:cNvPr id="50" name="מחבר ישר 49">
              <a:extLst>
                <a:ext uri="{FF2B5EF4-FFF2-40B4-BE49-F238E27FC236}">
                  <a16:creationId xmlns:a16="http://schemas.microsoft.com/office/drawing/2014/main" id="{4A2365F9-3E8D-4653-AC29-9DAB909EE133}"/>
                </a:ext>
              </a:extLst>
            </p:cNvPr>
            <p:cNvCxnSpPr>
              <a:cxnSpLocks/>
            </p:cNvCxnSpPr>
            <p:nvPr/>
          </p:nvCxnSpPr>
          <p:spPr>
            <a:xfrm flipH="1">
              <a:off x="6913274" y="2636704"/>
              <a:ext cx="754165" cy="256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מחבר ישר 61">
              <a:extLst>
                <a:ext uri="{FF2B5EF4-FFF2-40B4-BE49-F238E27FC236}">
                  <a16:creationId xmlns:a16="http://schemas.microsoft.com/office/drawing/2014/main" id="{335FEA68-CB64-447D-8650-FA2081C930D9}"/>
                </a:ext>
              </a:extLst>
            </p:cNvPr>
            <p:cNvCxnSpPr>
              <a:cxnSpLocks/>
            </p:cNvCxnSpPr>
            <p:nvPr/>
          </p:nvCxnSpPr>
          <p:spPr>
            <a:xfrm flipH="1" flipV="1">
              <a:off x="6909904" y="3403954"/>
              <a:ext cx="704395" cy="33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id="{F67DBCCA-85F1-462D-AC3F-5999F7D352DB}"/>
                </a:ext>
              </a:extLst>
            </p:cNvPr>
            <p:cNvCxnSpPr>
              <a:cxnSpLocks/>
            </p:cNvCxnSpPr>
            <p:nvPr/>
          </p:nvCxnSpPr>
          <p:spPr>
            <a:xfrm flipH="1">
              <a:off x="6232159" y="3423703"/>
              <a:ext cx="676045" cy="576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מחבר ישר 66">
              <a:extLst>
                <a:ext uri="{FF2B5EF4-FFF2-40B4-BE49-F238E27FC236}">
                  <a16:creationId xmlns:a16="http://schemas.microsoft.com/office/drawing/2014/main" id="{8C5F6BEA-66AA-47F0-B8AF-EAE317906DFF}"/>
                </a:ext>
              </a:extLst>
            </p:cNvPr>
            <p:cNvCxnSpPr>
              <a:cxnSpLocks/>
            </p:cNvCxnSpPr>
            <p:nvPr/>
          </p:nvCxnSpPr>
          <p:spPr>
            <a:xfrm flipH="1" flipV="1">
              <a:off x="6884494" y="4563824"/>
              <a:ext cx="858498" cy="431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מחבר ישר 67">
              <a:extLst>
                <a:ext uri="{FF2B5EF4-FFF2-40B4-BE49-F238E27FC236}">
                  <a16:creationId xmlns:a16="http://schemas.microsoft.com/office/drawing/2014/main" id="{21769498-8798-465D-B479-87A25EBB1B61}"/>
                </a:ext>
              </a:extLst>
            </p:cNvPr>
            <p:cNvCxnSpPr>
              <a:cxnSpLocks/>
            </p:cNvCxnSpPr>
            <p:nvPr/>
          </p:nvCxnSpPr>
          <p:spPr>
            <a:xfrm flipH="1">
              <a:off x="6847386" y="4622870"/>
              <a:ext cx="886061" cy="542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מחבר ישר 73">
              <a:extLst>
                <a:ext uri="{FF2B5EF4-FFF2-40B4-BE49-F238E27FC236}">
                  <a16:creationId xmlns:a16="http://schemas.microsoft.com/office/drawing/2014/main" id="{949A40FE-1946-42B2-A37C-A617ECBBE810}"/>
                </a:ext>
              </a:extLst>
            </p:cNvPr>
            <p:cNvCxnSpPr>
              <a:cxnSpLocks/>
            </p:cNvCxnSpPr>
            <p:nvPr/>
          </p:nvCxnSpPr>
          <p:spPr>
            <a:xfrm flipH="1">
              <a:off x="6249533" y="3784765"/>
              <a:ext cx="675447" cy="15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מחבר ישר 75">
              <a:extLst>
                <a:ext uri="{FF2B5EF4-FFF2-40B4-BE49-F238E27FC236}">
                  <a16:creationId xmlns:a16="http://schemas.microsoft.com/office/drawing/2014/main" id="{C660878B-D6C6-4AC3-B51B-95AFE466BF40}"/>
                </a:ext>
              </a:extLst>
            </p:cNvPr>
            <p:cNvCxnSpPr>
              <a:cxnSpLocks/>
            </p:cNvCxnSpPr>
            <p:nvPr/>
          </p:nvCxnSpPr>
          <p:spPr>
            <a:xfrm flipH="1">
              <a:off x="6927484" y="3757641"/>
              <a:ext cx="661406" cy="514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מחבר ישר 77">
              <a:extLst>
                <a:ext uri="{FF2B5EF4-FFF2-40B4-BE49-F238E27FC236}">
                  <a16:creationId xmlns:a16="http://schemas.microsoft.com/office/drawing/2014/main" id="{96CA9BD1-8B26-4AB3-B445-39030DEC1A7E}"/>
                </a:ext>
              </a:extLst>
            </p:cNvPr>
            <p:cNvCxnSpPr>
              <a:cxnSpLocks/>
            </p:cNvCxnSpPr>
            <p:nvPr/>
          </p:nvCxnSpPr>
          <p:spPr>
            <a:xfrm flipH="1" flipV="1">
              <a:off x="6206221" y="2824255"/>
              <a:ext cx="707052" cy="458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מחבר ישר 79">
              <a:extLst>
                <a:ext uri="{FF2B5EF4-FFF2-40B4-BE49-F238E27FC236}">
                  <a16:creationId xmlns:a16="http://schemas.microsoft.com/office/drawing/2014/main" id="{B8A26D7E-EE60-4D38-8201-7E0A782C62AB}"/>
                </a:ext>
              </a:extLst>
            </p:cNvPr>
            <p:cNvCxnSpPr>
              <a:cxnSpLocks/>
            </p:cNvCxnSpPr>
            <p:nvPr/>
          </p:nvCxnSpPr>
          <p:spPr>
            <a:xfrm flipH="1" flipV="1">
              <a:off x="6247462" y="2044461"/>
              <a:ext cx="624617" cy="422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28E067B1-DE3D-42CD-A8A5-93CA870B16C1}"/>
                </a:ext>
              </a:extLst>
            </p:cNvPr>
            <p:cNvCxnSpPr>
              <a:cxnSpLocks/>
            </p:cNvCxnSpPr>
            <p:nvPr/>
          </p:nvCxnSpPr>
          <p:spPr>
            <a:xfrm flipH="1">
              <a:off x="2560856" y="5883101"/>
              <a:ext cx="902045" cy="2004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מחבר ישר 85">
              <a:extLst>
                <a:ext uri="{FF2B5EF4-FFF2-40B4-BE49-F238E27FC236}">
                  <a16:creationId xmlns:a16="http://schemas.microsoft.com/office/drawing/2014/main" id="{0270D33F-562D-4E84-A47A-D1D2CD938A14}"/>
                </a:ext>
              </a:extLst>
            </p:cNvPr>
            <p:cNvCxnSpPr>
              <a:cxnSpLocks/>
            </p:cNvCxnSpPr>
            <p:nvPr/>
          </p:nvCxnSpPr>
          <p:spPr>
            <a:xfrm flipH="1" flipV="1">
              <a:off x="6258537" y="5088461"/>
              <a:ext cx="605725" cy="955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מחבר ישר 89">
              <a:extLst>
                <a:ext uri="{FF2B5EF4-FFF2-40B4-BE49-F238E27FC236}">
                  <a16:creationId xmlns:a16="http://schemas.microsoft.com/office/drawing/2014/main" id="{B27F113B-D2E3-432F-9EB8-CE8896C2784B}"/>
                </a:ext>
              </a:extLst>
            </p:cNvPr>
            <p:cNvCxnSpPr>
              <a:cxnSpLocks/>
            </p:cNvCxnSpPr>
            <p:nvPr/>
          </p:nvCxnSpPr>
          <p:spPr>
            <a:xfrm flipH="1" flipV="1">
              <a:off x="6217577" y="4403741"/>
              <a:ext cx="675099" cy="1321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מחבר ישר 91">
              <a:extLst>
                <a:ext uri="{FF2B5EF4-FFF2-40B4-BE49-F238E27FC236}">
                  <a16:creationId xmlns:a16="http://schemas.microsoft.com/office/drawing/2014/main" id="{694733A4-4FBC-4C1F-BBF9-1915AF6A841D}"/>
                </a:ext>
              </a:extLst>
            </p:cNvPr>
            <p:cNvCxnSpPr>
              <a:cxnSpLocks/>
            </p:cNvCxnSpPr>
            <p:nvPr/>
          </p:nvCxnSpPr>
          <p:spPr>
            <a:xfrm flipH="1" flipV="1">
              <a:off x="5433158" y="4001616"/>
              <a:ext cx="861036" cy="4178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מחבר ישר 94">
              <a:extLst>
                <a:ext uri="{FF2B5EF4-FFF2-40B4-BE49-F238E27FC236}">
                  <a16:creationId xmlns:a16="http://schemas.microsoft.com/office/drawing/2014/main" id="{EE7A69D4-D34F-49B0-A920-6879984CECCD}"/>
                </a:ext>
              </a:extLst>
            </p:cNvPr>
            <p:cNvCxnSpPr>
              <a:cxnSpLocks/>
            </p:cNvCxnSpPr>
            <p:nvPr/>
          </p:nvCxnSpPr>
          <p:spPr>
            <a:xfrm flipH="1" flipV="1">
              <a:off x="5450563" y="4975706"/>
              <a:ext cx="837986" cy="1072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מחבר ישר 96">
              <a:extLst>
                <a:ext uri="{FF2B5EF4-FFF2-40B4-BE49-F238E27FC236}">
                  <a16:creationId xmlns:a16="http://schemas.microsoft.com/office/drawing/2014/main" id="{A67D6909-5598-4956-8119-65EF9D277175}"/>
                </a:ext>
              </a:extLst>
            </p:cNvPr>
            <p:cNvCxnSpPr>
              <a:cxnSpLocks/>
            </p:cNvCxnSpPr>
            <p:nvPr/>
          </p:nvCxnSpPr>
          <p:spPr>
            <a:xfrm flipH="1" flipV="1">
              <a:off x="5469625" y="3071675"/>
              <a:ext cx="777837" cy="3945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מחבר ישר 98">
              <a:extLst>
                <a:ext uri="{FF2B5EF4-FFF2-40B4-BE49-F238E27FC236}">
                  <a16:creationId xmlns:a16="http://schemas.microsoft.com/office/drawing/2014/main" id="{293A5D4A-1557-4371-8E60-87E91A6F00B6}"/>
                </a:ext>
              </a:extLst>
            </p:cNvPr>
            <p:cNvCxnSpPr>
              <a:cxnSpLocks/>
            </p:cNvCxnSpPr>
            <p:nvPr/>
          </p:nvCxnSpPr>
          <p:spPr>
            <a:xfrm flipH="1">
              <a:off x="5415098" y="3805221"/>
              <a:ext cx="856829" cy="2214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מחבר ישר 104">
              <a:extLst>
                <a:ext uri="{FF2B5EF4-FFF2-40B4-BE49-F238E27FC236}">
                  <a16:creationId xmlns:a16="http://schemas.microsoft.com/office/drawing/2014/main" id="{7FFB5BD0-FA58-4715-9873-CA28EB5331DD}"/>
                </a:ext>
              </a:extLst>
            </p:cNvPr>
            <p:cNvCxnSpPr>
              <a:cxnSpLocks/>
            </p:cNvCxnSpPr>
            <p:nvPr/>
          </p:nvCxnSpPr>
          <p:spPr>
            <a:xfrm flipH="1">
              <a:off x="5452055" y="2787226"/>
              <a:ext cx="770231" cy="2539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מחבר ישר 105">
              <a:extLst>
                <a:ext uri="{FF2B5EF4-FFF2-40B4-BE49-F238E27FC236}">
                  <a16:creationId xmlns:a16="http://schemas.microsoft.com/office/drawing/2014/main" id="{9F947CE9-45B4-432F-85CF-BA9F83D4E16B}"/>
                </a:ext>
              </a:extLst>
            </p:cNvPr>
            <p:cNvCxnSpPr>
              <a:cxnSpLocks/>
            </p:cNvCxnSpPr>
            <p:nvPr/>
          </p:nvCxnSpPr>
          <p:spPr>
            <a:xfrm flipH="1">
              <a:off x="5415098" y="2071969"/>
              <a:ext cx="807188" cy="30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מחבר ישר 110">
              <a:extLst>
                <a:ext uri="{FF2B5EF4-FFF2-40B4-BE49-F238E27FC236}">
                  <a16:creationId xmlns:a16="http://schemas.microsoft.com/office/drawing/2014/main" id="{AED70C8E-B71C-49B3-B253-E489BF22D53F}"/>
                </a:ext>
              </a:extLst>
            </p:cNvPr>
            <p:cNvCxnSpPr>
              <a:cxnSpLocks/>
            </p:cNvCxnSpPr>
            <p:nvPr/>
          </p:nvCxnSpPr>
          <p:spPr>
            <a:xfrm flipH="1">
              <a:off x="4514576" y="3048532"/>
              <a:ext cx="980932" cy="1669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מחבר ישר 112">
              <a:extLst>
                <a:ext uri="{FF2B5EF4-FFF2-40B4-BE49-F238E27FC236}">
                  <a16:creationId xmlns:a16="http://schemas.microsoft.com/office/drawing/2014/main" id="{4D5FC95C-64C6-4CC6-A35A-42EA3E0BD951}"/>
                </a:ext>
              </a:extLst>
            </p:cNvPr>
            <p:cNvCxnSpPr>
              <a:cxnSpLocks/>
            </p:cNvCxnSpPr>
            <p:nvPr/>
          </p:nvCxnSpPr>
          <p:spPr>
            <a:xfrm flipH="1">
              <a:off x="4509868" y="3994971"/>
              <a:ext cx="923290" cy="287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מחבר ישר 116">
              <a:extLst>
                <a:ext uri="{FF2B5EF4-FFF2-40B4-BE49-F238E27FC236}">
                  <a16:creationId xmlns:a16="http://schemas.microsoft.com/office/drawing/2014/main" id="{FA144D43-44BB-4F31-A47E-8F49ABBDD9F9}"/>
                </a:ext>
              </a:extLst>
            </p:cNvPr>
            <p:cNvCxnSpPr>
              <a:cxnSpLocks/>
            </p:cNvCxnSpPr>
            <p:nvPr/>
          </p:nvCxnSpPr>
          <p:spPr>
            <a:xfrm flipH="1" flipV="1">
              <a:off x="3451026" y="1982760"/>
              <a:ext cx="1078011" cy="11896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מחבר ישר 119">
              <a:extLst>
                <a:ext uri="{FF2B5EF4-FFF2-40B4-BE49-F238E27FC236}">
                  <a16:creationId xmlns:a16="http://schemas.microsoft.com/office/drawing/2014/main" id="{962929DE-FC1A-4E94-8CC5-0A3439E637BA}"/>
                </a:ext>
              </a:extLst>
            </p:cNvPr>
            <p:cNvCxnSpPr>
              <a:cxnSpLocks/>
            </p:cNvCxnSpPr>
            <p:nvPr/>
          </p:nvCxnSpPr>
          <p:spPr>
            <a:xfrm flipH="1" flipV="1">
              <a:off x="3497409" y="2518772"/>
              <a:ext cx="1039134" cy="6722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מחבר ישר 129">
              <a:extLst>
                <a:ext uri="{FF2B5EF4-FFF2-40B4-BE49-F238E27FC236}">
                  <a16:creationId xmlns:a16="http://schemas.microsoft.com/office/drawing/2014/main" id="{3F5E8954-20E9-4752-B6B3-95E1B2C16785}"/>
                </a:ext>
              </a:extLst>
            </p:cNvPr>
            <p:cNvCxnSpPr>
              <a:cxnSpLocks/>
            </p:cNvCxnSpPr>
            <p:nvPr/>
          </p:nvCxnSpPr>
          <p:spPr>
            <a:xfrm flipH="1">
              <a:off x="3507154" y="4303124"/>
              <a:ext cx="1004484" cy="620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מחבר ישר 132">
              <a:extLst>
                <a:ext uri="{FF2B5EF4-FFF2-40B4-BE49-F238E27FC236}">
                  <a16:creationId xmlns:a16="http://schemas.microsoft.com/office/drawing/2014/main" id="{7B961E5A-E651-406F-B1C1-814E4F1F5BBC}"/>
                </a:ext>
              </a:extLst>
            </p:cNvPr>
            <p:cNvCxnSpPr>
              <a:cxnSpLocks/>
            </p:cNvCxnSpPr>
            <p:nvPr/>
          </p:nvCxnSpPr>
          <p:spPr>
            <a:xfrm flipH="1">
              <a:off x="3444817" y="4314609"/>
              <a:ext cx="1084220" cy="1107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מחבר ישר 135">
              <a:extLst>
                <a:ext uri="{FF2B5EF4-FFF2-40B4-BE49-F238E27FC236}">
                  <a16:creationId xmlns:a16="http://schemas.microsoft.com/office/drawing/2014/main" id="{D5165696-DB4C-4BFB-AE53-38051C8CDF51}"/>
                </a:ext>
              </a:extLst>
            </p:cNvPr>
            <p:cNvCxnSpPr>
              <a:cxnSpLocks/>
            </p:cNvCxnSpPr>
            <p:nvPr/>
          </p:nvCxnSpPr>
          <p:spPr>
            <a:xfrm flipH="1" flipV="1">
              <a:off x="3488032" y="4045820"/>
              <a:ext cx="1027920" cy="2573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מחבר ישר 137">
              <a:extLst>
                <a:ext uri="{FF2B5EF4-FFF2-40B4-BE49-F238E27FC236}">
                  <a16:creationId xmlns:a16="http://schemas.microsoft.com/office/drawing/2014/main" id="{BFF9C424-9A85-421B-8435-6D706DA27367}"/>
                </a:ext>
              </a:extLst>
            </p:cNvPr>
            <p:cNvCxnSpPr>
              <a:cxnSpLocks/>
            </p:cNvCxnSpPr>
            <p:nvPr/>
          </p:nvCxnSpPr>
          <p:spPr>
            <a:xfrm flipH="1">
              <a:off x="3462901" y="3190986"/>
              <a:ext cx="1049712" cy="154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0" name="אליפסה 159">
              <a:extLst>
                <a:ext uri="{FF2B5EF4-FFF2-40B4-BE49-F238E27FC236}">
                  <a16:creationId xmlns:a16="http://schemas.microsoft.com/office/drawing/2014/main" id="{83BB4A3A-F988-4241-BB64-150BE4B5FB5D}"/>
                </a:ext>
              </a:extLst>
            </p:cNvPr>
            <p:cNvSpPr/>
            <p:nvPr/>
          </p:nvSpPr>
          <p:spPr>
            <a:xfrm>
              <a:off x="6775512" y="628419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B</a:t>
              </a:r>
              <a:endParaRPr lang="he-IL" dirty="0">
                <a:solidFill>
                  <a:sysClr val="windowText" lastClr="000000"/>
                </a:solidFill>
              </a:endParaRPr>
            </a:p>
          </p:txBody>
        </p:sp>
        <p:sp>
          <p:nvSpPr>
            <p:cNvPr id="161" name="אליפסה 160">
              <a:extLst>
                <a:ext uri="{FF2B5EF4-FFF2-40B4-BE49-F238E27FC236}">
                  <a16:creationId xmlns:a16="http://schemas.microsoft.com/office/drawing/2014/main" id="{4108A5DE-3E5C-40EF-90A8-023BA2DC8568}"/>
                </a:ext>
              </a:extLst>
            </p:cNvPr>
            <p:cNvSpPr/>
            <p:nvPr/>
          </p:nvSpPr>
          <p:spPr>
            <a:xfrm>
              <a:off x="7503468" y="628419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A</a:t>
              </a:r>
              <a:endParaRPr lang="he-IL" dirty="0">
                <a:solidFill>
                  <a:sysClr val="windowText" lastClr="000000"/>
                </a:solidFill>
              </a:endParaRPr>
            </a:p>
          </p:txBody>
        </p:sp>
        <p:cxnSp>
          <p:nvCxnSpPr>
            <p:cNvPr id="162" name="מחבר ישר 161">
              <a:extLst>
                <a:ext uri="{FF2B5EF4-FFF2-40B4-BE49-F238E27FC236}">
                  <a16:creationId xmlns:a16="http://schemas.microsoft.com/office/drawing/2014/main" id="{7DA4F92B-F011-403B-964A-BEDB363A59E0}"/>
                </a:ext>
              </a:extLst>
            </p:cNvPr>
            <p:cNvCxnSpPr>
              <a:cxnSpLocks/>
            </p:cNvCxnSpPr>
            <p:nvPr/>
          </p:nvCxnSpPr>
          <p:spPr>
            <a:xfrm flipH="1" flipV="1">
              <a:off x="6856778" y="5198780"/>
              <a:ext cx="715484" cy="103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מחבר ישר 163">
              <a:extLst>
                <a:ext uri="{FF2B5EF4-FFF2-40B4-BE49-F238E27FC236}">
                  <a16:creationId xmlns:a16="http://schemas.microsoft.com/office/drawing/2014/main" id="{2BD0935E-1048-4473-9107-CE4106BFD3C1}"/>
                </a:ext>
              </a:extLst>
            </p:cNvPr>
            <p:cNvCxnSpPr>
              <a:cxnSpLocks/>
            </p:cNvCxnSpPr>
            <p:nvPr/>
          </p:nvCxnSpPr>
          <p:spPr>
            <a:xfrm flipH="1" flipV="1">
              <a:off x="6900861" y="2086701"/>
              <a:ext cx="769905" cy="5220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מחבר ישר 168">
              <a:extLst>
                <a:ext uri="{FF2B5EF4-FFF2-40B4-BE49-F238E27FC236}">
                  <a16:creationId xmlns:a16="http://schemas.microsoft.com/office/drawing/2014/main" id="{50716CE3-BACD-4C0A-AC99-C638436E4EC0}"/>
                </a:ext>
              </a:extLst>
            </p:cNvPr>
            <p:cNvCxnSpPr>
              <a:cxnSpLocks/>
            </p:cNvCxnSpPr>
            <p:nvPr/>
          </p:nvCxnSpPr>
          <p:spPr>
            <a:xfrm flipH="1" flipV="1">
              <a:off x="4452738" y="2045638"/>
              <a:ext cx="983358" cy="52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מחבר ישר 171">
              <a:extLst>
                <a:ext uri="{FF2B5EF4-FFF2-40B4-BE49-F238E27FC236}">
                  <a16:creationId xmlns:a16="http://schemas.microsoft.com/office/drawing/2014/main" id="{5286525E-0F33-4AA4-914E-E31DAF860E6D}"/>
                </a:ext>
              </a:extLst>
            </p:cNvPr>
            <p:cNvCxnSpPr>
              <a:cxnSpLocks/>
            </p:cNvCxnSpPr>
            <p:nvPr/>
          </p:nvCxnSpPr>
          <p:spPr>
            <a:xfrm flipH="1" flipV="1">
              <a:off x="3441395" y="1575590"/>
              <a:ext cx="1071216" cy="5114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מחבר ישר 173">
              <a:extLst>
                <a:ext uri="{FF2B5EF4-FFF2-40B4-BE49-F238E27FC236}">
                  <a16:creationId xmlns:a16="http://schemas.microsoft.com/office/drawing/2014/main" id="{4B095AF1-095D-4318-B273-A2CE3BF5B543}"/>
                </a:ext>
              </a:extLst>
            </p:cNvPr>
            <p:cNvCxnSpPr>
              <a:cxnSpLocks/>
            </p:cNvCxnSpPr>
            <p:nvPr/>
          </p:nvCxnSpPr>
          <p:spPr>
            <a:xfrm flipH="1">
              <a:off x="3513144" y="5388715"/>
              <a:ext cx="969070" cy="4665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מחבר ישר 180">
              <a:extLst>
                <a:ext uri="{FF2B5EF4-FFF2-40B4-BE49-F238E27FC236}">
                  <a16:creationId xmlns:a16="http://schemas.microsoft.com/office/drawing/2014/main" id="{26E4B49B-BA94-4E17-AA23-02A6BD5A506F}"/>
                </a:ext>
              </a:extLst>
            </p:cNvPr>
            <p:cNvCxnSpPr>
              <a:cxnSpLocks/>
            </p:cNvCxnSpPr>
            <p:nvPr/>
          </p:nvCxnSpPr>
          <p:spPr>
            <a:xfrm flipH="1">
              <a:off x="4478336" y="4983065"/>
              <a:ext cx="954822" cy="429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מחבר ישר 108">
              <a:extLst>
                <a:ext uri="{FF2B5EF4-FFF2-40B4-BE49-F238E27FC236}">
                  <a16:creationId xmlns:a16="http://schemas.microsoft.com/office/drawing/2014/main" id="{8EFA0034-CDDF-4B99-937B-333EE2169B65}"/>
                </a:ext>
              </a:extLst>
            </p:cNvPr>
            <p:cNvCxnSpPr>
              <a:cxnSpLocks/>
            </p:cNvCxnSpPr>
            <p:nvPr/>
          </p:nvCxnSpPr>
          <p:spPr>
            <a:xfrm flipH="1" flipV="1">
              <a:off x="6880596" y="5381648"/>
              <a:ext cx="810485" cy="22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מחבר ישר 113">
              <a:extLst>
                <a:ext uri="{FF2B5EF4-FFF2-40B4-BE49-F238E27FC236}">
                  <a16:creationId xmlns:a16="http://schemas.microsoft.com/office/drawing/2014/main" id="{A3DCFB99-4507-4705-AA43-0AE61D3E6232}"/>
                </a:ext>
              </a:extLst>
            </p:cNvPr>
            <p:cNvCxnSpPr>
              <a:cxnSpLocks/>
            </p:cNvCxnSpPr>
            <p:nvPr/>
          </p:nvCxnSpPr>
          <p:spPr>
            <a:xfrm flipH="1" flipV="1">
              <a:off x="6872080" y="1915149"/>
              <a:ext cx="742219" cy="118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מחבר ישר 162">
              <a:extLst>
                <a:ext uri="{FF2B5EF4-FFF2-40B4-BE49-F238E27FC236}">
                  <a16:creationId xmlns:a16="http://schemas.microsoft.com/office/drawing/2014/main" id="{036C4671-7B84-4BAA-B238-74A54F263445}"/>
                </a:ext>
              </a:extLst>
            </p:cNvPr>
            <p:cNvCxnSpPr>
              <a:cxnSpLocks/>
            </p:cNvCxnSpPr>
            <p:nvPr/>
          </p:nvCxnSpPr>
          <p:spPr>
            <a:xfrm flipH="1" flipV="1">
              <a:off x="2560856" y="3842720"/>
              <a:ext cx="946298" cy="249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מחבר ישר 167">
              <a:extLst>
                <a:ext uri="{FF2B5EF4-FFF2-40B4-BE49-F238E27FC236}">
                  <a16:creationId xmlns:a16="http://schemas.microsoft.com/office/drawing/2014/main" id="{3BAEAE62-2A16-463E-8BF3-769E9B46BEC4}"/>
                </a:ext>
              </a:extLst>
            </p:cNvPr>
            <p:cNvCxnSpPr>
              <a:cxnSpLocks/>
            </p:cNvCxnSpPr>
            <p:nvPr/>
          </p:nvCxnSpPr>
          <p:spPr>
            <a:xfrm flipH="1" flipV="1">
              <a:off x="2546494" y="3146773"/>
              <a:ext cx="946298" cy="1870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מחבר ישר 172">
              <a:extLst>
                <a:ext uri="{FF2B5EF4-FFF2-40B4-BE49-F238E27FC236}">
                  <a16:creationId xmlns:a16="http://schemas.microsoft.com/office/drawing/2014/main" id="{ABDEEB3B-313E-409B-8664-242B4C4E7876}"/>
                </a:ext>
              </a:extLst>
            </p:cNvPr>
            <p:cNvCxnSpPr>
              <a:cxnSpLocks/>
            </p:cNvCxnSpPr>
            <p:nvPr/>
          </p:nvCxnSpPr>
          <p:spPr>
            <a:xfrm flipH="1" flipV="1">
              <a:off x="2566846" y="4441793"/>
              <a:ext cx="946298" cy="4525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מחבר ישר 174">
              <a:extLst>
                <a:ext uri="{FF2B5EF4-FFF2-40B4-BE49-F238E27FC236}">
                  <a16:creationId xmlns:a16="http://schemas.microsoft.com/office/drawing/2014/main" id="{9E6D8349-44E1-4E12-A7F1-8C71A92F6F9D}"/>
                </a:ext>
              </a:extLst>
            </p:cNvPr>
            <p:cNvCxnSpPr>
              <a:cxnSpLocks/>
            </p:cNvCxnSpPr>
            <p:nvPr/>
          </p:nvCxnSpPr>
          <p:spPr>
            <a:xfrm flipH="1" flipV="1">
              <a:off x="2586206" y="4419447"/>
              <a:ext cx="876695" cy="1014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מחבר ישר 175">
              <a:extLst>
                <a:ext uri="{FF2B5EF4-FFF2-40B4-BE49-F238E27FC236}">
                  <a16:creationId xmlns:a16="http://schemas.microsoft.com/office/drawing/2014/main" id="{15890126-0D7B-4ECE-AA77-992C8EAC8319}"/>
                </a:ext>
              </a:extLst>
            </p:cNvPr>
            <p:cNvCxnSpPr>
              <a:cxnSpLocks/>
            </p:cNvCxnSpPr>
            <p:nvPr/>
          </p:nvCxnSpPr>
          <p:spPr>
            <a:xfrm flipH="1" flipV="1">
              <a:off x="2568057" y="4854998"/>
              <a:ext cx="862177" cy="5999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מחבר ישר 184">
              <a:extLst>
                <a:ext uri="{FF2B5EF4-FFF2-40B4-BE49-F238E27FC236}">
                  <a16:creationId xmlns:a16="http://schemas.microsoft.com/office/drawing/2014/main" id="{EDAF249C-05AC-4AB5-B09F-05BE5D09C863}"/>
                </a:ext>
              </a:extLst>
            </p:cNvPr>
            <p:cNvCxnSpPr>
              <a:cxnSpLocks/>
            </p:cNvCxnSpPr>
            <p:nvPr/>
          </p:nvCxnSpPr>
          <p:spPr>
            <a:xfrm flipH="1" flipV="1">
              <a:off x="2601782" y="5692158"/>
              <a:ext cx="884664" cy="1309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מחבר ישר 186">
              <a:extLst>
                <a:ext uri="{FF2B5EF4-FFF2-40B4-BE49-F238E27FC236}">
                  <a16:creationId xmlns:a16="http://schemas.microsoft.com/office/drawing/2014/main" id="{ED4B30FA-C4FA-44C6-B92C-BB72CAA68889}"/>
                </a:ext>
              </a:extLst>
            </p:cNvPr>
            <p:cNvCxnSpPr>
              <a:cxnSpLocks/>
            </p:cNvCxnSpPr>
            <p:nvPr/>
          </p:nvCxnSpPr>
          <p:spPr>
            <a:xfrm flipH="1">
              <a:off x="2564083" y="2003991"/>
              <a:ext cx="894547" cy="18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מחבר ישר 187">
              <a:extLst>
                <a:ext uri="{FF2B5EF4-FFF2-40B4-BE49-F238E27FC236}">
                  <a16:creationId xmlns:a16="http://schemas.microsoft.com/office/drawing/2014/main" id="{6A770A97-B978-4E0F-8A17-F8F4D6F954A6}"/>
                </a:ext>
              </a:extLst>
            </p:cNvPr>
            <p:cNvCxnSpPr>
              <a:cxnSpLocks/>
            </p:cNvCxnSpPr>
            <p:nvPr/>
          </p:nvCxnSpPr>
          <p:spPr>
            <a:xfrm flipH="1" flipV="1">
              <a:off x="2638999" y="1348010"/>
              <a:ext cx="823902" cy="240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מחבר ישר 191">
              <a:extLst>
                <a:ext uri="{FF2B5EF4-FFF2-40B4-BE49-F238E27FC236}">
                  <a16:creationId xmlns:a16="http://schemas.microsoft.com/office/drawing/2014/main" id="{A57A7AE8-D908-4B66-A272-36B3F853054E}"/>
                </a:ext>
              </a:extLst>
            </p:cNvPr>
            <p:cNvCxnSpPr>
              <a:cxnSpLocks/>
            </p:cNvCxnSpPr>
            <p:nvPr/>
          </p:nvCxnSpPr>
          <p:spPr>
            <a:xfrm flipH="1">
              <a:off x="2589641" y="2516504"/>
              <a:ext cx="903151" cy="738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E104802B-2666-4FAB-9458-30599064EF9A}"/>
                </a:ext>
              </a:extLst>
            </p:cNvPr>
            <p:cNvCxnSpPr>
              <a:cxnSpLocks/>
            </p:cNvCxnSpPr>
            <p:nvPr/>
          </p:nvCxnSpPr>
          <p:spPr>
            <a:xfrm>
              <a:off x="7631671" y="1692275"/>
              <a:ext cx="0" cy="42258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8D0CE75A-A028-43DC-974D-46F2057BF5C3}"/>
                </a:ext>
              </a:extLst>
            </p:cNvPr>
            <p:cNvCxnSpPr>
              <a:cxnSpLocks/>
            </p:cNvCxnSpPr>
            <p:nvPr/>
          </p:nvCxnSpPr>
          <p:spPr>
            <a:xfrm>
              <a:off x="6883725" y="1905735"/>
              <a:ext cx="18365" cy="35137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מחבר ישר 36">
              <a:extLst>
                <a:ext uri="{FF2B5EF4-FFF2-40B4-BE49-F238E27FC236}">
                  <a16:creationId xmlns:a16="http://schemas.microsoft.com/office/drawing/2014/main" id="{E49DF345-E241-4350-B708-74CD79AACAD1}"/>
                </a:ext>
              </a:extLst>
            </p:cNvPr>
            <p:cNvCxnSpPr>
              <a:cxnSpLocks/>
            </p:cNvCxnSpPr>
            <p:nvPr/>
          </p:nvCxnSpPr>
          <p:spPr>
            <a:xfrm>
              <a:off x="6232160" y="2007661"/>
              <a:ext cx="0" cy="30886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מחבר ישר 41">
              <a:extLst>
                <a:ext uri="{FF2B5EF4-FFF2-40B4-BE49-F238E27FC236}">
                  <a16:creationId xmlns:a16="http://schemas.microsoft.com/office/drawing/2014/main" id="{2AE1E4B9-5254-4FE4-8416-F0E7DB299F8D}"/>
                </a:ext>
              </a:extLst>
            </p:cNvPr>
            <p:cNvCxnSpPr>
              <a:cxnSpLocks/>
            </p:cNvCxnSpPr>
            <p:nvPr/>
          </p:nvCxnSpPr>
          <p:spPr>
            <a:xfrm>
              <a:off x="5436096" y="2086700"/>
              <a:ext cx="0" cy="29367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מחבר ישר 42">
              <a:extLst>
                <a:ext uri="{FF2B5EF4-FFF2-40B4-BE49-F238E27FC236}">
                  <a16:creationId xmlns:a16="http://schemas.microsoft.com/office/drawing/2014/main" id="{DB9954C0-F532-4EDD-960C-A76060D88EF6}"/>
                </a:ext>
              </a:extLst>
            </p:cNvPr>
            <p:cNvCxnSpPr>
              <a:cxnSpLocks/>
            </p:cNvCxnSpPr>
            <p:nvPr/>
          </p:nvCxnSpPr>
          <p:spPr>
            <a:xfrm>
              <a:off x="4499992" y="2009182"/>
              <a:ext cx="0" cy="34103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מחבר ישר 44">
              <a:extLst>
                <a:ext uri="{FF2B5EF4-FFF2-40B4-BE49-F238E27FC236}">
                  <a16:creationId xmlns:a16="http://schemas.microsoft.com/office/drawing/2014/main" id="{56B3FBD0-A205-4995-BDC5-92ACBCA93BC6}"/>
                </a:ext>
              </a:extLst>
            </p:cNvPr>
            <p:cNvCxnSpPr>
              <a:cxnSpLocks/>
            </p:cNvCxnSpPr>
            <p:nvPr/>
          </p:nvCxnSpPr>
          <p:spPr>
            <a:xfrm>
              <a:off x="3476002" y="1568707"/>
              <a:ext cx="4271" cy="43494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מחבר ישר 197">
              <a:extLst>
                <a:ext uri="{FF2B5EF4-FFF2-40B4-BE49-F238E27FC236}">
                  <a16:creationId xmlns:a16="http://schemas.microsoft.com/office/drawing/2014/main" id="{E1AD2C81-3DAB-41E0-98CB-D6459F280E39}"/>
                </a:ext>
              </a:extLst>
            </p:cNvPr>
            <p:cNvCxnSpPr>
              <a:cxnSpLocks/>
            </p:cNvCxnSpPr>
            <p:nvPr/>
          </p:nvCxnSpPr>
          <p:spPr>
            <a:xfrm flipH="1" flipV="1">
              <a:off x="2169230" y="1292393"/>
              <a:ext cx="432552" cy="74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מחבר ישר 199">
              <a:extLst>
                <a:ext uri="{FF2B5EF4-FFF2-40B4-BE49-F238E27FC236}">
                  <a16:creationId xmlns:a16="http://schemas.microsoft.com/office/drawing/2014/main" id="{306EDFF7-CBF0-4E47-9A25-156F1A4364E6}"/>
                </a:ext>
              </a:extLst>
            </p:cNvPr>
            <p:cNvCxnSpPr>
              <a:cxnSpLocks/>
            </p:cNvCxnSpPr>
            <p:nvPr/>
          </p:nvCxnSpPr>
          <p:spPr>
            <a:xfrm flipH="1" flipV="1">
              <a:off x="2161921" y="1683506"/>
              <a:ext cx="446827" cy="506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מחבר ישר 201">
              <a:extLst>
                <a:ext uri="{FF2B5EF4-FFF2-40B4-BE49-F238E27FC236}">
                  <a16:creationId xmlns:a16="http://schemas.microsoft.com/office/drawing/2014/main" id="{1E59A2D7-D692-4F1A-B5A3-3F6941DC7811}"/>
                </a:ext>
              </a:extLst>
            </p:cNvPr>
            <p:cNvCxnSpPr>
              <a:cxnSpLocks/>
            </p:cNvCxnSpPr>
            <p:nvPr/>
          </p:nvCxnSpPr>
          <p:spPr>
            <a:xfrm flipH="1" flipV="1">
              <a:off x="2182767" y="2100562"/>
              <a:ext cx="446827" cy="506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מחבר ישר 202">
              <a:extLst>
                <a:ext uri="{FF2B5EF4-FFF2-40B4-BE49-F238E27FC236}">
                  <a16:creationId xmlns:a16="http://schemas.microsoft.com/office/drawing/2014/main" id="{4F2632CD-6324-43B3-8319-654880DEF225}"/>
                </a:ext>
              </a:extLst>
            </p:cNvPr>
            <p:cNvCxnSpPr>
              <a:cxnSpLocks/>
            </p:cNvCxnSpPr>
            <p:nvPr/>
          </p:nvCxnSpPr>
          <p:spPr>
            <a:xfrm flipH="1">
              <a:off x="2000712" y="4490401"/>
              <a:ext cx="528158" cy="4158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מחבר ישר 204">
              <a:extLst>
                <a:ext uri="{FF2B5EF4-FFF2-40B4-BE49-F238E27FC236}">
                  <a16:creationId xmlns:a16="http://schemas.microsoft.com/office/drawing/2014/main" id="{635E8F1C-53F0-42E0-B9B7-DF0B830F7966}"/>
                </a:ext>
              </a:extLst>
            </p:cNvPr>
            <p:cNvCxnSpPr>
              <a:cxnSpLocks/>
            </p:cNvCxnSpPr>
            <p:nvPr/>
          </p:nvCxnSpPr>
          <p:spPr>
            <a:xfrm flipH="1">
              <a:off x="1978444" y="4838456"/>
              <a:ext cx="548351" cy="5810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מחבר ישר 45">
              <a:extLst>
                <a:ext uri="{FF2B5EF4-FFF2-40B4-BE49-F238E27FC236}">
                  <a16:creationId xmlns:a16="http://schemas.microsoft.com/office/drawing/2014/main" id="{9A89CBBD-B0F1-4087-B6CF-76842D75EBD9}"/>
                </a:ext>
              </a:extLst>
            </p:cNvPr>
            <p:cNvCxnSpPr>
              <a:cxnSpLocks/>
            </p:cNvCxnSpPr>
            <p:nvPr/>
          </p:nvCxnSpPr>
          <p:spPr>
            <a:xfrm flipH="1">
              <a:off x="2527611" y="1335071"/>
              <a:ext cx="115097" cy="47390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מחבר ישר 208">
              <a:extLst>
                <a:ext uri="{FF2B5EF4-FFF2-40B4-BE49-F238E27FC236}">
                  <a16:creationId xmlns:a16="http://schemas.microsoft.com/office/drawing/2014/main" id="{0DB9252A-F3CC-4A68-B463-3D257363DFE4}"/>
                </a:ext>
              </a:extLst>
            </p:cNvPr>
            <p:cNvCxnSpPr>
              <a:cxnSpLocks/>
            </p:cNvCxnSpPr>
            <p:nvPr/>
          </p:nvCxnSpPr>
          <p:spPr>
            <a:xfrm flipH="1">
              <a:off x="1957969" y="6085088"/>
              <a:ext cx="592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מחבר ישר 151">
              <a:extLst>
                <a:ext uri="{FF2B5EF4-FFF2-40B4-BE49-F238E27FC236}">
                  <a16:creationId xmlns:a16="http://schemas.microsoft.com/office/drawing/2014/main" id="{628D3889-9FF5-469F-B31F-C7128D2BEA4E}"/>
                </a:ext>
              </a:extLst>
            </p:cNvPr>
            <p:cNvCxnSpPr>
              <a:cxnSpLocks/>
            </p:cNvCxnSpPr>
            <p:nvPr/>
          </p:nvCxnSpPr>
          <p:spPr>
            <a:xfrm>
              <a:off x="7631671" y="5918167"/>
              <a:ext cx="0" cy="443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7" name="מחבר ישר 216">
              <a:extLst>
                <a:ext uri="{FF2B5EF4-FFF2-40B4-BE49-F238E27FC236}">
                  <a16:creationId xmlns:a16="http://schemas.microsoft.com/office/drawing/2014/main" id="{DE186CB8-64D6-4D26-899E-71BF7D98C882}"/>
                </a:ext>
              </a:extLst>
            </p:cNvPr>
            <p:cNvCxnSpPr>
              <a:cxnSpLocks/>
            </p:cNvCxnSpPr>
            <p:nvPr/>
          </p:nvCxnSpPr>
          <p:spPr>
            <a:xfrm>
              <a:off x="6908204" y="5412381"/>
              <a:ext cx="0" cy="96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8" name="מחבר ישר 217">
              <a:extLst>
                <a:ext uri="{FF2B5EF4-FFF2-40B4-BE49-F238E27FC236}">
                  <a16:creationId xmlns:a16="http://schemas.microsoft.com/office/drawing/2014/main" id="{A458A81C-CBE7-4748-9AEC-784DB38B7AC2}"/>
                </a:ext>
              </a:extLst>
            </p:cNvPr>
            <p:cNvCxnSpPr>
              <a:cxnSpLocks/>
            </p:cNvCxnSpPr>
            <p:nvPr/>
          </p:nvCxnSpPr>
          <p:spPr>
            <a:xfrm>
              <a:off x="6245241" y="5050751"/>
              <a:ext cx="0" cy="14025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1" name="מחבר ישר 220">
              <a:extLst>
                <a:ext uri="{FF2B5EF4-FFF2-40B4-BE49-F238E27FC236}">
                  <a16:creationId xmlns:a16="http://schemas.microsoft.com/office/drawing/2014/main" id="{71B236B2-FBB8-43AD-88E0-949676A26B91}"/>
                </a:ext>
              </a:extLst>
            </p:cNvPr>
            <p:cNvCxnSpPr>
              <a:cxnSpLocks/>
            </p:cNvCxnSpPr>
            <p:nvPr/>
          </p:nvCxnSpPr>
          <p:spPr>
            <a:xfrm>
              <a:off x="5433158" y="5023414"/>
              <a:ext cx="0" cy="14025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2" name="מחבר ישר 221">
              <a:extLst>
                <a:ext uri="{FF2B5EF4-FFF2-40B4-BE49-F238E27FC236}">
                  <a16:creationId xmlns:a16="http://schemas.microsoft.com/office/drawing/2014/main" id="{721DCEE3-0691-4371-AA39-F22E56119157}"/>
                </a:ext>
              </a:extLst>
            </p:cNvPr>
            <p:cNvCxnSpPr>
              <a:cxnSpLocks/>
            </p:cNvCxnSpPr>
            <p:nvPr/>
          </p:nvCxnSpPr>
          <p:spPr>
            <a:xfrm>
              <a:off x="4497550" y="5412381"/>
              <a:ext cx="0" cy="1038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3" name="מחבר ישר 222">
              <a:extLst>
                <a:ext uri="{FF2B5EF4-FFF2-40B4-BE49-F238E27FC236}">
                  <a16:creationId xmlns:a16="http://schemas.microsoft.com/office/drawing/2014/main" id="{FF88539C-BD95-4707-AD90-F09962A08698}"/>
                </a:ext>
              </a:extLst>
            </p:cNvPr>
            <p:cNvCxnSpPr>
              <a:cxnSpLocks/>
            </p:cNvCxnSpPr>
            <p:nvPr/>
          </p:nvCxnSpPr>
          <p:spPr>
            <a:xfrm>
              <a:off x="3486446" y="5918167"/>
              <a:ext cx="0" cy="5323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4" name="מחבר ישר 223">
              <a:extLst>
                <a:ext uri="{FF2B5EF4-FFF2-40B4-BE49-F238E27FC236}">
                  <a16:creationId xmlns:a16="http://schemas.microsoft.com/office/drawing/2014/main" id="{8D6C39F6-9ED1-410B-977A-953A8C96937E}"/>
                </a:ext>
              </a:extLst>
            </p:cNvPr>
            <p:cNvCxnSpPr>
              <a:cxnSpLocks/>
            </p:cNvCxnSpPr>
            <p:nvPr/>
          </p:nvCxnSpPr>
          <p:spPr>
            <a:xfrm>
              <a:off x="2546494" y="6094532"/>
              <a:ext cx="0" cy="3643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6" name="מחבר ישר 225">
              <a:extLst>
                <a:ext uri="{FF2B5EF4-FFF2-40B4-BE49-F238E27FC236}">
                  <a16:creationId xmlns:a16="http://schemas.microsoft.com/office/drawing/2014/main" id="{7EAAD0DC-DFB4-42C6-B651-13B0343DB0BC}"/>
                </a:ext>
              </a:extLst>
            </p:cNvPr>
            <p:cNvCxnSpPr>
              <a:cxnSpLocks/>
            </p:cNvCxnSpPr>
            <p:nvPr/>
          </p:nvCxnSpPr>
          <p:spPr>
            <a:xfrm>
              <a:off x="1980756" y="6021288"/>
              <a:ext cx="0" cy="4775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8" name="אליפסה 157">
              <a:extLst>
                <a:ext uri="{FF2B5EF4-FFF2-40B4-BE49-F238E27FC236}">
                  <a16:creationId xmlns:a16="http://schemas.microsoft.com/office/drawing/2014/main" id="{6E1B2982-AC26-4A5A-9660-381C66D35748}"/>
                </a:ext>
              </a:extLst>
            </p:cNvPr>
            <p:cNvSpPr/>
            <p:nvPr/>
          </p:nvSpPr>
          <p:spPr>
            <a:xfrm>
              <a:off x="5271083" y="6271869"/>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D</a:t>
              </a:r>
              <a:endParaRPr lang="he-IL" dirty="0">
                <a:solidFill>
                  <a:sysClr val="windowText" lastClr="000000"/>
                </a:solidFill>
              </a:endParaRPr>
            </a:p>
          </p:txBody>
        </p:sp>
        <p:sp>
          <p:nvSpPr>
            <p:cNvPr id="159" name="אליפסה 158">
              <a:extLst>
                <a:ext uri="{FF2B5EF4-FFF2-40B4-BE49-F238E27FC236}">
                  <a16:creationId xmlns:a16="http://schemas.microsoft.com/office/drawing/2014/main" id="{5D381AB1-C777-4D48-8E2A-8F9BDAC6FC45}"/>
                </a:ext>
              </a:extLst>
            </p:cNvPr>
            <p:cNvSpPr/>
            <p:nvPr/>
          </p:nvSpPr>
          <p:spPr>
            <a:xfrm>
              <a:off x="6101226" y="62667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C</a:t>
              </a:r>
              <a:endParaRPr lang="he-IL" dirty="0">
                <a:solidFill>
                  <a:sysClr val="windowText" lastClr="000000"/>
                </a:solidFill>
              </a:endParaRPr>
            </a:p>
          </p:txBody>
        </p:sp>
        <p:sp>
          <p:nvSpPr>
            <p:cNvPr id="6157" name="אליפסה 6156">
              <a:extLst>
                <a:ext uri="{FF2B5EF4-FFF2-40B4-BE49-F238E27FC236}">
                  <a16:creationId xmlns:a16="http://schemas.microsoft.com/office/drawing/2014/main" id="{27BBCC18-AA3A-4539-94C8-3DF1E1CCA04A}"/>
                </a:ext>
              </a:extLst>
            </p:cNvPr>
            <p:cNvSpPr/>
            <p:nvPr/>
          </p:nvSpPr>
          <p:spPr>
            <a:xfrm>
              <a:off x="1813954" y="62667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H</a:t>
              </a:r>
              <a:endParaRPr lang="he-IL" dirty="0">
                <a:solidFill>
                  <a:sysClr val="windowText" lastClr="000000"/>
                </a:solidFill>
              </a:endParaRPr>
            </a:p>
          </p:txBody>
        </p:sp>
        <p:sp>
          <p:nvSpPr>
            <p:cNvPr id="155" name="אליפסה 154">
              <a:extLst>
                <a:ext uri="{FF2B5EF4-FFF2-40B4-BE49-F238E27FC236}">
                  <a16:creationId xmlns:a16="http://schemas.microsoft.com/office/drawing/2014/main" id="{C3FF4F43-3EC9-4652-9A9D-095229B0A490}"/>
                </a:ext>
              </a:extLst>
            </p:cNvPr>
            <p:cNvSpPr/>
            <p:nvPr/>
          </p:nvSpPr>
          <p:spPr>
            <a:xfrm>
              <a:off x="2386334" y="6279180"/>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G</a:t>
              </a:r>
              <a:endParaRPr lang="he-IL" dirty="0">
                <a:solidFill>
                  <a:sysClr val="windowText" lastClr="000000"/>
                </a:solidFill>
              </a:endParaRPr>
            </a:p>
          </p:txBody>
        </p:sp>
        <p:sp>
          <p:nvSpPr>
            <p:cNvPr id="156" name="אליפסה 155">
              <a:extLst>
                <a:ext uri="{FF2B5EF4-FFF2-40B4-BE49-F238E27FC236}">
                  <a16:creationId xmlns:a16="http://schemas.microsoft.com/office/drawing/2014/main" id="{3B206449-913F-4439-AB35-F2D500759ED4}"/>
                </a:ext>
              </a:extLst>
            </p:cNvPr>
            <p:cNvSpPr/>
            <p:nvPr/>
          </p:nvSpPr>
          <p:spPr>
            <a:xfrm>
              <a:off x="3329467" y="62810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F</a:t>
              </a:r>
              <a:endParaRPr lang="he-IL" dirty="0">
                <a:solidFill>
                  <a:sysClr val="windowText" lastClr="000000"/>
                </a:solidFill>
              </a:endParaRPr>
            </a:p>
          </p:txBody>
        </p:sp>
        <p:sp>
          <p:nvSpPr>
            <p:cNvPr id="157" name="אליפסה 156">
              <a:extLst>
                <a:ext uri="{FF2B5EF4-FFF2-40B4-BE49-F238E27FC236}">
                  <a16:creationId xmlns:a16="http://schemas.microsoft.com/office/drawing/2014/main" id="{4F221F75-6FD1-4441-A5B2-D8F9D69F6C48}"/>
                </a:ext>
              </a:extLst>
            </p:cNvPr>
            <p:cNvSpPr/>
            <p:nvPr/>
          </p:nvSpPr>
          <p:spPr>
            <a:xfrm>
              <a:off x="4353535" y="62810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E</a:t>
              </a:r>
              <a:endParaRPr lang="he-IL" dirty="0">
                <a:solidFill>
                  <a:sysClr val="windowText" lastClr="000000"/>
                </a:solidFill>
              </a:endParaRPr>
            </a:p>
          </p:txBody>
        </p:sp>
        <p:cxnSp>
          <p:nvCxnSpPr>
            <p:cNvPr id="262" name="מחבר ישר 261">
              <a:extLst>
                <a:ext uri="{FF2B5EF4-FFF2-40B4-BE49-F238E27FC236}">
                  <a16:creationId xmlns:a16="http://schemas.microsoft.com/office/drawing/2014/main" id="{2D1B0CBD-E083-457F-9096-794E1051CBD5}"/>
                </a:ext>
              </a:extLst>
            </p:cNvPr>
            <p:cNvCxnSpPr>
              <a:cxnSpLocks/>
            </p:cNvCxnSpPr>
            <p:nvPr/>
          </p:nvCxnSpPr>
          <p:spPr>
            <a:xfrm flipH="1">
              <a:off x="1578478" y="2154959"/>
              <a:ext cx="542608" cy="4169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6" name="מחבר ישר 265">
              <a:extLst>
                <a:ext uri="{FF2B5EF4-FFF2-40B4-BE49-F238E27FC236}">
                  <a16:creationId xmlns:a16="http://schemas.microsoft.com/office/drawing/2014/main" id="{B9CB8347-D4D0-45BB-A609-EDA04CCCFACD}"/>
                </a:ext>
              </a:extLst>
            </p:cNvPr>
            <p:cNvCxnSpPr>
              <a:cxnSpLocks/>
            </p:cNvCxnSpPr>
            <p:nvPr/>
          </p:nvCxnSpPr>
          <p:spPr>
            <a:xfrm flipH="1">
              <a:off x="1398343" y="1629037"/>
              <a:ext cx="769841" cy="6239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מחבר ישר 267">
              <a:extLst>
                <a:ext uri="{FF2B5EF4-FFF2-40B4-BE49-F238E27FC236}">
                  <a16:creationId xmlns:a16="http://schemas.microsoft.com/office/drawing/2014/main" id="{ED494702-E36A-4F1F-A433-B56A2CBA8632}"/>
                </a:ext>
              </a:extLst>
            </p:cNvPr>
            <p:cNvCxnSpPr>
              <a:cxnSpLocks/>
            </p:cNvCxnSpPr>
            <p:nvPr/>
          </p:nvCxnSpPr>
          <p:spPr>
            <a:xfrm flipH="1">
              <a:off x="1383760" y="1294622"/>
              <a:ext cx="769841" cy="6239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מחבר ישר 268">
              <a:extLst>
                <a:ext uri="{FF2B5EF4-FFF2-40B4-BE49-F238E27FC236}">
                  <a16:creationId xmlns:a16="http://schemas.microsoft.com/office/drawing/2014/main" id="{A7F1ABCE-46C2-4021-A76E-CE2F59F84554}"/>
                </a:ext>
              </a:extLst>
            </p:cNvPr>
            <p:cNvCxnSpPr>
              <a:cxnSpLocks/>
            </p:cNvCxnSpPr>
            <p:nvPr/>
          </p:nvCxnSpPr>
          <p:spPr>
            <a:xfrm flipH="1" flipV="1">
              <a:off x="1459282" y="4613261"/>
              <a:ext cx="467645" cy="4101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2" name="מחבר ישר 271">
              <a:extLst>
                <a:ext uri="{FF2B5EF4-FFF2-40B4-BE49-F238E27FC236}">
                  <a16:creationId xmlns:a16="http://schemas.microsoft.com/office/drawing/2014/main" id="{8E6D44E1-2FD5-4E4D-871E-9BE36CE56EFA}"/>
                </a:ext>
              </a:extLst>
            </p:cNvPr>
            <p:cNvCxnSpPr>
              <a:cxnSpLocks/>
            </p:cNvCxnSpPr>
            <p:nvPr/>
          </p:nvCxnSpPr>
          <p:spPr>
            <a:xfrm flipH="1" flipV="1">
              <a:off x="1291093" y="4983331"/>
              <a:ext cx="673283" cy="3983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4" name="מחבר ישר 273">
              <a:extLst>
                <a:ext uri="{FF2B5EF4-FFF2-40B4-BE49-F238E27FC236}">
                  <a16:creationId xmlns:a16="http://schemas.microsoft.com/office/drawing/2014/main" id="{E643C5A2-CAEA-4BDE-87D2-6FAAE8C463F6}"/>
                </a:ext>
              </a:extLst>
            </p:cNvPr>
            <p:cNvCxnSpPr>
              <a:cxnSpLocks/>
            </p:cNvCxnSpPr>
            <p:nvPr/>
          </p:nvCxnSpPr>
          <p:spPr>
            <a:xfrm flipH="1" flipV="1">
              <a:off x="1158251" y="5355563"/>
              <a:ext cx="834543" cy="7389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מחבר ישר 276">
              <a:extLst>
                <a:ext uri="{FF2B5EF4-FFF2-40B4-BE49-F238E27FC236}">
                  <a16:creationId xmlns:a16="http://schemas.microsoft.com/office/drawing/2014/main" id="{A2E78CE2-154C-41EE-A812-98AC7769FC2A}"/>
                </a:ext>
              </a:extLst>
            </p:cNvPr>
            <p:cNvCxnSpPr>
              <a:cxnSpLocks/>
            </p:cNvCxnSpPr>
            <p:nvPr/>
          </p:nvCxnSpPr>
          <p:spPr>
            <a:xfrm flipH="1" flipV="1">
              <a:off x="1155705" y="5278106"/>
              <a:ext cx="808671" cy="426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9" name="מחבר ישר 278">
              <a:extLst>
                <a:ext uri="{FF2B5EF4-FFF2-40B4-BE49-F238E27FC236}">
                  <a16:creationId xmlns:a16="http://schemas.microsoft.com/office/drawing/2014/main" id="{2FB6EC1E-86D5-4839-99EC-1EEA59AE1BA0}"/>
                </a:ext>
              </a:extLst>
            </p:cNvPr>
            <p:cNvCxnSpPr>
              <a:cxnSpLocks/>
            </p:cNvCxnSpPr>
            <p:nvPr/>
          </p:nvCxnSpPr>
          <p:spPr>
            <a:xfrm flipH="1">
              <a:off x="1417646" y="1534555"/>
              <a:ext cx="768317" cy="3874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4" name="צורה חופשית: צורה 263">
              <a:extLst>
                <a:ext uri="{FF2B5EF4-FFF2-40B4-BE49-F238E27FC236}">
                  <a16:creationId xmlns:a16="http://schemas.microsoft.com/office/drawing/2014/main" id="{78816FAE-C741-4C67-A611-329337B82CD0}"/>
                </a:ext>
              </a:extLst>
            </p:cNvPr>
            <p:cNvSpPr/>
            <p:nvPr/>
          </p:nvSpPr>
          <p:spPr>
            <a:xfrm>
              <a:off x="492827" y="2591394"/>
              <a:ext cx="2071298" cy="1828053"/>
            </a:xfrm>
            <a:custGeom>
              <a:avLst/>
              <a:gdLst>
                <a:gd name="connsiteX0" fmla="*/ 2036618 w 2090057"/>
                <a:gd name="connsiteY0" fmla="*/ 0 h 1882239"/>
                <a:gd name="connsiteX1" fmla="*/ 849086 w 2090057"/>
                <a:gd name="connsiteY1" fmla="*/ 172192 h 1882239"/>
                <a:gd name="connsiteX2" fmla="*/ 480951 w 2090057"/>
                <a:gd name="connsiteY2" fmla="*/ 53439 h 1882239"/>
                <a:gd name="connsiteX3" fmla="*/ 124691 w 2090057"/>
                <a:gd name="connsiteY3" fmla="*/ 368135 h 1882239"/>
                <a:gd name="connsiteX4" fmla="*/ 0 w 2090057"/>
                <a:gd name="connsiteY4" fmla="*/ 955963 h 1882239"/>
                <a:gd name="connsiteX5" fmla="*/ 178130 w 2090057"/>
                <a:gd name="connsiteY5" fmla="*/ 1288472 h 1882239"/>
                <a:gd name="connsiteX6" fmla="*/ 587829 w 2090057"/>
                <a:gd name="connsiteY6" fmla="*/ 1472540 h 1882239"/>
                <a:gd name="connsiteX7" fmla="*/ 2090057 w 2090057"/>
                <a:gd name="connsiteY7" fmla="*/ 1882239 h 1882239"/>
                <a:gd name="connsiteX8" fmla="*/ 2036618 w 2090057"/>
                <a:gd name="connsiteY8" fmla="*/ 0 h 1882239"/>
                <a:gd name="connsiteX0" fmla="*/ 2158370 w 2158370"/>
                <a:gd name="connsiteY0" fmla="*/ 0 h 1913886"/>
                <a:gd name="connsiteX1" fmla="*/ 849086 w 2158370"/>
                <a:gd name="connsiteY1" fmla="*/ 203839 h 1913886"/>
                <a:gd name="connsiteX2" fmla="*/ 480951 w 2158370"/>
                <a:gd name="connsiteY2" fmla="*/ 85086 h 1913886"/>
                <a:gd name="connsiteX3" fmla="*/ 124691 w 2158370"/>
                <a:gd name="connsiteY3" fmla="*/ 399782 h 1913886"/>
                <a:gd name="connsiteX4" fmla="*/ 0 w 2158370"/>
                <a:gd name="connsiteY4" fmla="*/ 987610 h 1913886"/>
                <a:gd name="connsiteX5" fmla="*/ 178130 w 2158370"/>
                <a:gd name="connsiteY5" fmla="*/ 1320119 h 1913886"/>
                <a:gd name="connsiteX6" fmla="*/ 587829 w 2158370"/>
                <a:gd name="connsiteY6" fmla="*/ 1504187 h 1913886"/>
                <a:gd name="connsiteX7" fmla="*/ 2090057 w 2158370"/>
                <a:gd name="connsiteY7" fmla="*/ 1913886 h 1913886"/>
                <a:gd name="connsiteX8" fmla="*/ 2158370 w 2158370"/>
                <a:gd name="connsiteY8" fmla="*/ 0 h 1913886"/>
                <a:gd name="connsiteX0" fmla="*/ 2158370 w 2158370"/>
                <a:gd name="connsiteY0" fmla="*/ 0 h 1898062"/>
                <a:gd name="connsiteX1" fmla="*/ 849086 w 2158370"/>
                <a:gd name="connsiteY1" fmla="*/ 188015 h 1898062"/>
                <a:gd name="connsiteX2" fmla="*/ 480951 w 2158370"/>
                <a:gd name="connsiteY2" fmla="*/ 69262 h 1898062"/>
                <a:gd name="connsiteX3" fmla="*/ 124691 w 2158370"/>
                <a:gd name="connsiteY3" fmla="*/ 383958 h 1898062"/>
                <a:gd name="connsiteX4" fmla="*/ 0 w 2158370"/>
                <a:gd name="connsiteY4" fmla="*/ 971786 h 1898062"/>
                <a:gd name="connsiteX5" fmla="*/ 178130 w 2158370"/>
                <a:gd name="connsiteY5" fmla="*/ 1304295 h 1898062"/>
                <a:gd name="connsiteX6" fmla="*/ 587829 w 2158370"/>
                <a:gd name="connsiteY6" fmla="*/ 1488363 h 1898062"/>
                <a:gd name="connsiteX7" fmla="*/ 2090057 w 2158370"/>
                <a:gd name="connsiteY7" fmla="*/ 1898062 h 1898062"/>
                <a:gd name="connsiteX8" fmla="*/ 2158370 w 2158370"/>
                <a:gd name="connsiteY8" fmla="*/ 0 h 1898062"/>
                <a:gd name="connsiteX0" fmla="*/ 2158370 w 2158370"/>
                <a:gd name="connsiteY0" fmla="*/ 0 h 1898062"/>
                <a:gd name="connsiteX1" fmla="*/ 849086 w 2158370"/>
                <a:gd name="connsiteY1" fmla="*/ 188015 h 1898062"/>
                <a:gd name="connsiteX2" fmla="*/ 480951 w 2158370"/>
                <a:gd name="connsiteY2" fmla="*/ 69262 h 1898062"/>
                <a:gd name="connsiteX3" fmla="*/ 124691 w 2158370"/>
                <a:gd name="connsiteY3" fmla="*/ 383958 h 1898062"/>
                <a:gd name="connsiteX4" fmla="*/ 0 w 2158370"/>
                <a:gd name="connsiteY4" fmla="*/ 971786 h 1898062"/>
                <a:gd name="connsiteX5" fmla="*/ 178130 w 2158370"/>
                <a:gd name="connsiteY5" fmla="*/ 1304295 h 1898062"/>
                <a:gd name="connsiteX6" fmla="*/ 587829 w 2158370"/>
                <a:gd name="connsiteY6" fmla="*/ 1488363 h 1898062"/>
                <a:gd name="connsiteX7" fmla="*/ 1392134 w 2158370"/>
                <a:gd name="connsiteY7" fmla="*/ 1787455 h 1898062"/>
                <a:gd name="connsiteX8" fmla="*/ 2090057 w 2158370"/>
                <a:gd name="connsiteY8" fmla="*/ 1898062 h 1898062"/>
                <a:gd name="connsiteX9" fmla="*/ 2158370 w 2158370"/>
                <a:gd name="connsiteY9" fmla="*/ 0 h 189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370" h="1898062">
                  <a:moveTo>
                    <a:pt x="2158370" y="0"/>
                  </a:moveTo>
                  <a:lnTo>
                    <a:pt x="849086" y="188015"/>
                  </a:lnTo>
                  <a:lnTo>
                    <a:pt x="480951" y="69262"/>
                  </a:lnTo>
                  <a:lnTo>
                    <a:pt x="124691" y="383958"/>
                  </a:lnTo>
                  <a:lnTo>
                    <a:pt x="0" y="971786"/>
                  </a:lnTo>
                  <a:lnTo>
                    <a:pt x="178130" y="1304295"/>
                  </a:lnTo>
                  <a:lnTo>
                    <a:pt x="587829" y="1488363"/>
                  </a:lnTo>
                  <a:cubicBezTo>
                    <a:pt x="850637" y="1561688"/>
                    <a:pt x="1129326" y="1714130"/>
                    <a:pt x="1392134" y="1787455"/>
                  </a:cubicBezTo>
                  <a:lnTo>
                    <a:pt x="2090057" y="1898062"/>
                  </a:lnTo>
                  <a:lnTo>
                    <a:pt x="2158370" y="0"/>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7" name="מחבר ישר 46">
              <a:extLst>
                <a:ext uri="{FF2B5EF4-FFF2-40B4-BE49-F238E27FC236}">
                  <a16:creationId xmlns:a16="http://schemas.microsoft.com/office/drawing/2014/main" id="{9B68A10A-4A9C-4F06-83A1-5F839537E7D8}"/>
                </a:ext>
              </a:extLst>
            </p:cNvPr>
            <p:cNvCxnSpPr>
              <a:cxnSpLocks/>
            </p:cNvCxnSpPr>
            <p:nvPr/>
          </p:nvCxnSpPr>
          <p:spPr>
            <a:xfrm>
              <a:off x="1979712" y="4894300"/>
              <a:ext cx="0" cy="1200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מחבר ישר 48">
              <a:extLst>
                <a:ext uri="{FF2B5EF4-FFF2-40B4-BE49-F238E27FC236}">
                  <a16:creationId xmlns:a16="http://schemas.microsoft.com/office/drawing/2014/main" id="{59A7DC27-DB13-4D68-96F0-DDB1C2D83B81}"/>
                </a:ext>
              </a:extLst>
            </p:cNvPr>
            <p:cNvCxnSpPr>
              <a:cxnSpLocks/>
            </p:cNvCxnSpPr>
            <p:nvPr/>
          </p:nvCxnSpPr>
          <p:spPr>
            <a:xfrm>
              <a:off x="2161768" y="1259793"/>
              <a:ext cx="0" cy="93981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8" name="מחבר ישר 287">
            <a:extLst>
              <a:ext uri="{FF2B5EF4-FFF2-40B4-BE49-F238E27FC236}">
                <a16:creationId xmlns:a16="http://schemas.microsoft.com/office/drawing/2014/main" id="{18E9E2A6-EF89-46E6-AECE-9D91A8FFB7C3}"/>
              </a:ext>
            </a:extLst>
          </p:cNvPr>
          <p:cNvCxnSpPr>
            <a:cxnSpLocks/>
          </p:cNvCxnSpPr>
          <p:nvPr/>
        </p:nvCxnSpPr>
        <p:spPr>
          <a:xfrm>
            <a:off x="492827" y="2606698"/>
            <a:ext cx="0" cy="42224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5" name="צורה חופשית: צורה 274">
            <a:extLst>
              <a:ext uri="{FF2B5EF4-FFF2-40B4-BE49-F238E27FC236}">
                <a16:creationId xmlns:a16="http://schemas.microsoft.com/office/drawing/2014/main" id="{C00459FA-FE07-4F29-9324-6E878474D716}"/>
              </a:ext>
            </a:extLst>
          </p:cNvPr>
          <p:cNvSpPr/>
          <p:nvPr/>
        </p:nvSpPr>
        <p:spPr>
          <a:xfrm>
            <a:off x="2560552" y="1891442"/>
            <a:ext cx="2895600" cy="3321050"/>
          </a:xfrm>
          <a:custGeom>
            <a:avLst/>
            <a:gdLst>
              <a:gd name="connsiteX0" fmla="*/ 285750 w 2895600"/>
              <a:gd name="connsiteY0" fmla="*/ 31750 h 3321050"/>
              <a:gd name="connsiteX1" fmla="*/ 2882900 w 2895600"/>
              <a:gd name="connsiteY1" fmla="*/ 222250 h 3321050"/>
              <a:gd name="connsiteX2" fmla="*/ 2895600 w 2895600"/>
              <a:gd name="connsiteY2" fmla="*/ 3136900 h 3321050"/>
              <a:gd name="connsiteX3" fmla="*/ 0 w 2895600"/>
              <a:gd name="connsiteY3" fmla="*/ 3321050 h 3321050"/>
              <a:gd name="connsiteX4" fmla="*/ 82550 w 2895600"/>
              <a:gd name="connsiteY4" fmla="*/ 0 h 3321050"/>
              <a:gd name="connsiteX5" fmla="*/ 285750 w 2895600"/>
              <a:gd name="connsiteY5" fmla="*/ 31750 h 332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600" h="3321050">
                <a:moveTo>
                  <a:pt x="285750" y="31750"/>
                </a:moveTo>
                <a:lnTo>
                  <a:pt x="2882900" y="222250"/>
                </a:lnTo>
                <a:cubicBezTo>
                  <a:pt x="2887133" y="1193800"/>
                  <a:pt x="2891367" y="2165350"/>
                  <a:pt x="2895600" y="3136900"/>
                </a:cubicBezTo>
                <a:lnTo>
                  <a:pt x="0" y="3321050"/>
                </a:lnTo>
                <a:lnTo>
                  <a:pt x="82550" y="0"/>
                </a:lnTo>
                <a:lnTo>
                  <a:pt x="285750" y="31750"/>
                </a:lnTo>
                <a:close/>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6" name="צורה חופשית: צורה 275">
            <a:extLst>
              <a:ext uri="{FF2B5EF4-FFF2-40B4-BE49-F238E27FC236}">
                <a16:creationId xmlns:a16="http://schemas.microsoft.com/office/drawing/2014/main" id="{D4C1358E-5014-4075-86CF-68B2869BFFA4}"/>
              </a:ext>
            </a:extLst>
          </p:cNvPr>
          <p:cNvSpPr/>
          <p:nvPr/>
        </p:nvSpPr>
        <p:spPr>
          <a:xfrm>
            <a:off x="5444342" y="2020139"/>
            <a:ext cx="2184400" cy="3238500"/>
          </a:xfrm>
          <a:custGeom>
            <a:avLst/>
            <a:gdLst>
              <a:gd name="connsiteX0" fmla="*/ 6350 w 2184400"/>
              <a:gd name="connsiteY0" fmla="*/ 95250 h 3295650"/>
              <a:gd name="connsiteX1" fmla="*/ 2152650 w 2184400"/>
              <a:gd name="connsiteY1" fmla="*/ 0 h 3295650"/>
              <a:gd name="connsiteX2" fmla="*/ 2184400 w 2184400"/>
              <a:gd name="connsiteY2" fmla="*/ 3295650 h 3295650"/>
              <a:gd name="connsiteX3" fmla="*/ 0 w 2184400"/>
              <a:gd name="connsiteY3" fmla="*/ 2965450 h 3295650"/>
              <a:gd name="connsiteX4" fmla="*/ 6350 w 2184400"/>
              <a:gd name="connsiteY4" fmla="*/ 95250 h 3295650"/>
              <a:gd name="connsiteX0" fmla="*/ 6350 w 2184400"/>
              <a:gd name="connsiteY0" fmla="*/ 107950 h 3308350"/>
              <a:gd name="connsiteX1" fmla="*/ 2184400 w 2184400"/>
              <a:gd name="connsiteY1" fmla="*/ 0 h 3308350"/>
              <a:gd name="connsiteX2" fmla="*/ 2184400 w 2184400"/>
              <a:gd name="connsiteY2" fmla="*/ 3308350 h 3308350"/>
              <a:gd name="connsiteX3" fmla="*/ 0 w 2184400"/>
              <a:gd name="connsiteY3" fmla="*/ 2978150 h 3308350"/>
              <a:gd name="connsiteX4" fmla="*/ 6350 w 2184400"/>
              <a:gd name="connsiteY4" fmla="*/ 107950 h 3308350"/>
              <a:gd name="connsiteX0" fmla="*/ 6350 w 2184400"/>
              <a:gd name="connsiteY0" fmla="*/ 107950 h 3219450"/>
              <a:gd name="connsiteX1" fmla="*/ 2184400 w 2184400"/>
              <a:gd name="connsiteY1" fmla="*/ 0 h 3219450"/>
              <a:gd name="connsiteX2" fmla="*/ 2184400 w 2184400"/>
              <a:gd name="connsiteY2" fmla="*/ 3219450 h 3219450"/>
              <a:gd name="connsiteX3" fmla="*/ 0 w 2184400"/>
              <a:gd name="connsiteY3" fmla="*/ 2978150 h 3219450"/>
              <a:gd name="connsiteX4" fmla="*/ 6350 w 2184400"/>
              <a:gd name="connsiteY4" fmla="*/ 107950 h 3219450"/>
              <a:gd name="connsiteX0" fmla="*/ 6350 w 2184400"/>
              <a:gd name="connsiteY0" fmla="*/ 107950 h 3238500"/>
              <a:gd name="connsiteX1" fmla="*/ 2184400 w 2184400"/>
              <a:gd name="connsiteY1" fmla="*/ 0 h 3238500"/>
              <a:gd name="connsiteX2" fmla="*/ 2152650 w 2184400"/>
              <a:gd name="connsiteY2" fmla="*/ 3238500 h 3238500"/>
              <a:gd name="connsiteX3" fmla="*/ 0 w 2184400"/>
              <a:gd name="connsiteY3" fmla="*/ 2978150 h 3238500"/>
              <a:gd name="connsiteX4" fmla="*/ 6350 w 2184400"/>
              <a:gd name="connsiteY4" fmla="*/ 107950 h 323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400" h="3238500">
                <a:moveTo>
                  <a:pt x="6350" y="107950"/>
                </a:moveTo>
                <a:lnTo>
                  <a:pt x="2184400" y="0"/>
                </a:lnTo>
                <a:lnTo>
                  <a:pt x="2152650" y="3238500"/>
                </a:lnTo>
                <a:lnTo>
                  <a:pt x="0" y="2978150"/>
                </a:lnTo>
                <a:cubicBezTo>
                  <a:pt x="2117" y="2021417"/>
                  <a:pt x="4233" y="1064683"/>
                  <a:pt x="6350" y="107950"/>
                </a:cubicBezTo>
                <a:close/>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1" name="צורה חופשית: צורה 270">
            <a:extLst>
              <a:ext uri="{FF2B5EF4-FFF2-40B4-BE49-F238E27FC236}">
                <a16:creationId xmlns:a16="http://schemas.microsoft.com/office/drawing/2014/main" id="{4FBEE6EF-71A8-40D3-8485-7361B29C3069}"/>
              </a:ext>
            </a:extLst>
          </p:cNvPr>
          <p:cNvSpPr/>
          <p:nvPr/>
        </p:nvSpPr>
        <p:spPr>
          <a:xfrm>
            <a:off x="5443033" y="2152040"/>
            <a:ext cx="2133306" cy="2861832"/>
          </a:xfrm>
          <a:custGeom>
            <a:avLst/>
            <a:gdLst>
              <a:gd name="connsiteX0" fmla="*/ 2262249 w 2262249"/>
              <a:gd name="connsiteY0" fmla="*/ 475013 h 2897580"/>
              <a:gd name="connsiteX1" fmla="*/ 77189 w 2262249"/>
              <a:gd name="connsiteY1" fmla="*/ 0 h 2897580"/>
              <a:gd name="connsiteX2" fmla="*/ 0 w 2262249"/>
              <a:gd name="connsiteY2" fmla="*/ 2897580 h 2897580"/>
              <a:gd name="connsiteX3" fmla="*/ 2214748 w 2262249"/>
              <a:gd name="connsiteY3" fmla="*/ 2559133 h 2897580"/>
              <a:gd name="connsiteX4" fmla="*/ 2262249 w 2262249"/>
              <a:gd name="connsiteY4" fmla="*/ 475013 h 2897580"/>
              <a:gd name="connsiteX0" fmla="*/ 2226552 w 2226552"/>
              <a:gd name="connsiteY0" fmla="*/ 475013 h 2839626"/>
              <a:gd name="connsiteX1" fmla="*/ 41492 w 2226552"/>
              <a:gd name="connsiteY1" fmla="*/ 0 h 2839626"/>
              <a:gd name="connsiteX2" fmla="*/ 0 w 2226552"/>
              <a:gd name="connsiteY2" fmla="*/ 2839626 h 2839626"/>
              <a:gd name="connsiteX3" fmla="*/ 2179051 w 2226552"/>
              <a:gd name="connsiteY3" fmla="*/ 2559133 h 2839626"/>
              <a:gd name="connsiteX4" fmla="*/ 2226552 w 2226552"/>
              <a:gd name="connsiteY4" fmla="*/ 475013 h 2839626"/>
              <a:gd name="connsiteX0" fmla="*/ 2250505 w 2250505"/>
              <a:gd name="connsiteY0" fmla="*/ 463423 h 2828036"/>
              <a:gd name="connsiteX1" fmla="*/ 0 w 2250505"/>
              <a:gd name="connsiteY1" fmla="*/ 0 h 2828036"/>
              <a:gd name="connsiteX2" fmla="*/ 23953 w 2250505"/>
              <a:gd name="connsiteY2" fmla="*/ 2828036 h 2828036"/>
              <a:gd name="connsiteX3" fmla="*/ 2203004 w 2250505"/>
              <a:gd name="connsiteY3" fmla="*/ 2547543 h 2828036"/>
              <a:gd name="connsiteX4" fmla="*/ 2250505 w 2250505"/>
              <a:gd name="connsiteY4" fmla="*/ 463423 h 2828036"/>
              <a:gd name="connsiteX0" fmla="*/ 2179111 w 2203004"/>
              <a:gd name="connsiteY0" fmla="*/ 463423 h 2828036"/>
              <a:gd name="connsiteX1" fmla="*/ 0 w 2203004"/>
              <a:gd name="connsiteY1" fmla="*/ 0 h 2828036"/>
              <a:gd name="connsiteX2" fmla="*/ 23953 w 2203004"/>
              <a:gd name="connsiteY2" fmla="*/ 2828036 h 2828036"/>
              <a:gd name="connsiteX3" fmla="*/ 2203004 w 2203004"/>
              <a:gd name="connsiteY3" fmla="*/ 2547543 h 2828036"/>
              <a:gd name="connsiteX4" fmla="*/ 2179111 w 2203004"/>
              <a:gd name="connsiteY4" fmla="*/ 463423 h 2828036"/>
              <a:gd name="connsiteX0" fmla="*/ 2179111 w 2203004"/>
              <a:gd name="connsiteY0" fmla="*/ 463423 h 2804854"/>
              <a:gd name="connsiteX1" fmla="*/ 0 w 2203004"/>
              <a:gd name="connsiteY1" fmla="*/ 0 h 2804854"/>
              <a:gd name="connsiteX2" fmla="*/ 71549 w 2203004"/>
              <a:gd name="connsiteY2" fmla="*/ 2804854 h 2804854"/>
              <a:gd name="connsiteX3" fmla="*/ 2203004 w 2203004"/>
              <a:gd name="connsiteY3" fmla="*/ 2547543 h 2804854"/>
              <a:gd name="connsiteX4" fmla="*/ 2179111 w 2203004"/>
              <a:gd name="connsiteY4" fmla="*/ 463423 h 2804854"/>
              <a:gd name="connsiteX0" fmla="*/ 2119616 w 2143509"/>
              <a:gd name="connsiteY0" fmla="*/ 434445 h 2775876"/>
              <a:gd name="connsiteX1" fmla="*/ 0 w 2143509"/>
              <a:gd name="connsiteY1" fmla="*/ 0 h 2775876"/>
              <a:gd name="connsiteX2" fmla="*/ 12054 w 2143509"/>
              <a:gd name="connsiteY2" fmla="*/ 2775876 h 2775876"/>
              <a:gd name="connsiteX3" fmla="*/ 2143509 w 2143509"/>
              <a:gd name="connsiteY3" fmla="*/ 2518565 h 2775876"/>
              <a:gd name="connsiteX4" fmla="*/ 2119616 w 2143509"/>
              <a:gd name="connsiteY4" fmla="*/ 434445 h 2775876"/>
              <a:gd name="connsiteX0" fmla="*/ 2113667 w 2137560"/>
              <a:gd name="connsiteY0" fmla="*/ 451831 h 2793262"/>
              <a:gd name="connsiteX1" fmla="*/ 0 w 2137560"/>
              <a:gd name="connsiteY1" fmla="*/ 0 h 2793262"/>
              <a:gd name="connsiteX2" fmla="*/ 6105 w 2137560"/>
              <a:gd name="connsiteY2" fmla="*/ 2793262 h 2793262"/>
              <a:gd name="connsiteX3" fmla="*/ 2137560 w 2137560"/>
              <a:gd name="connsiteY3" fmla="*/ 2535951 h 2793262"/>
              <a:gd name="connsiteX4" fmla="*/ 2113667 w 2137560"/>
              <a:gd name="connsiteY4" fmla="*/ 451831 h 279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560" h="2793262">
                <a:moveTo>
                  <a:pt x="2113667" y="451831"/>
                </a:moveTo>
                <a:lnTo>
                  <a:pt x="0" y="0"/>
                </a:lnTo>
                <a:lnTo>
                  <a:pt x="6105" y="2793262"/>
                </a:lnTo>
                <a:lnTo>
                  <a:pt x="2137560" y="2535951"/>
                </a:lnTo>
                <a:lnTo>
                  <a:pt x="2113667" y="451831"/>
                </a:ln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3" name="צורה חופשית: צורה 272">
            <a:extLst>
              <a:ext uri="{FF2B5EF4-FFF2-40B4-BE49-F238E27FC236}">
                <a16:creationId xmlns:a16="http://schemas.microsoft.com/office/drawing/2014/main" id="{9A671A44-E519-4B62-8277-28992DC7C200}"/>
              </a:ext>
            </a:extLst>
          </p:cNvPr>
          <p:cNvSpPr/>
          <p:nvPr/>
        </p:nvSpPr>
        <p:spPr>
          <a:xfrm>
            <a:off x="3488295" y="2145196"/>
            <a:ext cx="1959063" cy="2921330"/>
          </a:xfrm>
          <a:custGeom>
            <a:avLst/>
            <a:gdLst>
              <a:gd name="connsiteX0" fmla="*/ 0 w 2000992"/>
              <a:gd name="connsiteY0" fmla="*/ 433449 h 2921330"/>
              <a:gd name="connsiteX1" fmla="*/ 2000992 w 2000992"/>
              <a:gd name="connsiteY1" fmla="*/ 0 h 2921330"/>
              <a:gd name="connsiteX2" fmla="*/ 1989117 w 2000992"/>
              <a:gd name="connsiteY2" fmla="*/ 2921330 h 2921330"/>
              <a:gd name="connsiteX3" fmla="*/ 106878 w 2000992"/>
              <a:gd name="connsiteY3" fmla="*/ 2778826 h 2921330"/>
              <a:gd name="connsiteX4" fmla="*/ 0 w 2000992"/>
              <a:gd name="connsiteY4" fmla="*/ 433449 h 2921330"/>
              <a:gd name="connsiteX0" fmla="*/ 29688 w 1894114"/>
              <a:gd name="connsiteY0" fmla="*/ 433449 h 2921330"/>
              <a:gd name="connsiteX1" fmla="*/ 1894114 w 1894114"/>
              <a:gd name="connsiteY1" fmla="*/ 0 h 2921330"/>
              <a:gd name="connsiteX2" fmla="*/ 1882239 w 1894114"/>
              <a:gd name="connsiteY2" fmla="*/ 2921330 h 2921330"/>
              <a:gd name="connsiteX3" fmla="*/ 0 w 1894114"/>
              <a:gd name="connsiteY3" fmla="*/ 2778826 h 2921330"/>
              <a:gd name="connsiteX4" fmla="*/ 29688 w 1894114"/>
              <a:gd name="connsiteY4" fmla="*/ 433449 h 2921330"/>
              <a:gd name="connsiteX0" fmla="*/ 29688 w 1894114"/>
              <a:gd name="connsiteY0" fmla="*/ 433449 h 2921330"/>
              <a:gd name="connsiteX1" fmla="*/ 1894114 w 1894114"/>
              <a:gd name="connsiteY1" fmla="*/ 0 h 2921330"/>
              <a:gd name="connsiteX2" fmla="*/ 1882239 w 1894114"/>
              <a:gd name="connsiteY2" fmla="*/ 2921330 h 2921330"/>
              <a:gd name="connsiteX3" fmla="*/ 0 w 1894114"/>
              <a:gd name="connsiteY3" fmla="*/ 2778826 h 2921330"/>
              <a:gd name="connsiteX4" fmla="*/ 29688 w 1894114"/>
              <a:gd name="connsiteY4" fmla="*/ 433449 h 2921330"/>
              <a:gd name="connsiteX0" fmla="*/ 29688 w 1894114"/>
              <a:gd name="connsiteY0" fmla="*/ 433449 h 2921330"/>
              <a:gd name="connsiteX1" fmla="*/ 1894114 w 1894114"/>
              <a:gd name="connsiteY1" fmla="*/ 0 h 2921330"/>
              <a:gd name="connsiteX2" fmla="*/ 1882239 w 1894114"/>
              <a:gd name="connsiteY2" fmla="*/ 2921330 h 2921330"/>
              <a:gd name="connsiteX3" fmla="*/ 47501 w 1894114"/>
              <a:gd name="connsiteY3" fmla="*/ 2695699 h 2921330"/>
              <a:gd name="connsiteX4" fmla="*/ 0 w 1894114"/>
              <a:gd name="connsiteY4" fmla="*/ 2778826 h 2921330"/>
              <a:gd name="connsiteX5" fmla="*/ 29688 w 1894114"/>
              <a:gd name="connsiteY5" fmla="*/ 433449 h 2921330"/>
              <a:gd name="connsiteX0" fmla="*/ 29688 w 1894114"/>
              <a:gd name="connsiteY0" fmla="*/ 433449 h 2921330"/>
              <a:gd name="connsiteX1" fmla="*/ 1894114 w 1894114"/>
              <a:gd name="connsiteY1" fmla="*/ 0 h 2921330"/>
              <a:gd name="connsiteX2" fmla="*/ 1882239 w 1894114"/>
              <a:gd name="connsiteY2" fmla="*/ 2921330 h 2921330"/>
              <a:gd name="connsiteX3" fmla="*/ 29688 w 1894114"/>
              <a:gd name="connsiteY3" fmla="*/ 2624447 h 2921330"/>
              <a:gd name="connsiteX4" fmla="*/ 0 w 1894114"/>
              <a:gd name="connsiteY4" fmla="*/ 2778826 h 2921330"/>
              <a:gd name="connsiteX5" fmla="*/ 29688 w 1894114"/>
              <a:gd name="connsiteY5" fmla="*/ 433449 h 2921330"/>
              <a:gd name="connsiteX0" fmla="*/ 29688 w 1894114"/>
              <a:gd name="connsiteY0" fmla="*/ 433449 h 2921330"/>
              <a:gd name="connsiteX1" fmla="*/ 1894114 w 1894114"/>
              <a:gd name="connsiteY1" fmla="*/ 0 h 2921330"/>
              <a:gd name="connsiteX2" fmla="*/ 1882239 w 1894114"/>
              <a:gd name="connsiteY2" fmla="*/ 2921330 h 2921330"/>
              <a:gd name="connsiteX3" fmla="*/ 5937 w 1894114"/>
              <a:gd name="connsiteY3" fmla="*/ 2642260 h 2921330"/>
              <a:gd name="connsiteX4" fmla="*/ 0 w 1894114"/>
              <a:gd name="connsiteY4" fmla="*/ 2778826 h 2921330"/>
              <a:gd name="connsiteX5" fmla="*/ 29688 w 1894114"/>
              <a:gd name="connsiteY5" fmla="*/ 433449 h 2921330"/>
              <a:gd name="connsiteX0" fmla="*/ 0 w 1905989"/>
              <a:gd name="connsiteY0" fmla="*/ 522514 h 2921330"/>
              <a:gd name="connsiteX1" fmla="*/ 1905989 w 1905989"/>
              <a:gd name="connsiteY1" fmla="*/ 0 h 2921330"/>
              <a:gd name="connsiteX2" fmla="*/ 1894114 w 1905989"/>
              <a:gd name="connsiteY2" fmla="*/ 2921330 h 2921330"/>
              <a:gd name="connsiteX3" fmla="*/ 17812 w 1905989"/>
              <a:gd name="connsiteY3" fmla="*/ 2642260 h 2921330"/>
              <a:gd name="connsiteX4" fmla="*/ 11875 w 1905989"/>
              <a:gd name="connsiteY4" fmla="*/ 2778826 h 2921330"/>
              <a:gd name="connsiteX5" fmla="*/ 0 w 1905989"/>
              <a:gd name="connsiteY5" fmla="*/ 522514 h 2921330"/>
              <a:gd name="connsiteX0" fmla="*/ 0 w 1905989"/>
              <a:gd name="connsiteY0" fmla="*/ 522514 h 2921330"/>
              <a:gd name="connsiteX1" fmla="*/ 1905989 w 1905989"/>
              <a:gd name="connsiteY1" fmla="*/ 0 h 2921330"/>
              <a:gd name="connsiteX2" fmla="*/ 1894114 w 1905989"/>
              <a:gd name="connsiteY2" fmla="*/ 2921330 h 2921330"/>
              <a:gd name="connsiteX3" fmla="*/ 17812 w 1905989"/>
              <a:gd name="connsiteY3" fmla="*/ 2642260 h 2921330"/>
              <a:gd name="connsiteX4" fmla="*/ 11875 w 1905989"/>
              <a:gd name="connsiteY4" fmla="*/ 2778826 h 2921330"/>
              <a:gd name="connsiteX5" fmla="*/ 0 w 1905989"/>
              <a:gd name="connsiteY5" fmla="*/ 522514 h 2921330"/>
              <a:gd name="connsiteX0" fmla="*/ 0 w 1905989"/>
              <a:gd name="connsiteY0" fmla="*/ 522514 h 2921330"/>
              <a:gd name="connsiteX1" fmla="*/ 1905989 w 1905989"/>
              <a:gd name="connsiteY1" fmla="*/ 0 h 2921330"/>
              <a:gd name="connsiteX2" fmla="*/ 1894114 w 1905989"/>
              <a:gd name="connsiteY2" fmla="*/ 2921330 h 2921330"/>
              <a:gd name="connsiteX3" fmla="*/ 17812 w 1905989"/>
              <a:gd name="connsiteY3" fmla="*/ 2642260 h 2921330"/>
              <a:gd name="connsiteX4" fmla="*/ 11875 w 1905989"/>
              <a:gd name="connsiteY4" fmla="*/ 2636322 h 2921330"/>
              <a:gd name="connsiteX5" fmla="*/ 0 w 1905989"/>
              <a:gd name="connsiteY5" fmla="*/ 522514 h 2921330"/>
              <a:gd name="connsiteX0" fmla="*/ 0 w 1905989"/>
              <a:gd name="connsiteY0" fmla="*/ 522514 h 2921330"/>
              <a:gd name="connsiteX1" fmla="*/ 1905989 w 1905989"/>
              <a:gd name="connsiteY1" fmla="*/ 0 h 2921330"/>
              <a:gd name="connsiteX2" fmla="*/ 1894114 w 1905989"/>
              <a:gd name="connsiteY2" fmla="*/ 2921330 h 2921330"/>
              <a:gd name="connsiteX3" fmla="*/ 17812 w 1905989"/>
              <a:gd name="connsiteY3" fmla="*/ 2642260 h 2921330"/>
              <a:gd name="connsiteX4" fmla="*/ 11875 w 1905989"/>
              <a:gd name="connsiteY4" fmla="*/ 2636322 h 2921330"/>
              <a:gd name="connsiteX5" fmla="*/ 0 w 1905989"/>
              <a:gd name="connsiteY5" fmla="*/ 522514 h 292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989" h="2921330">
                <a:moveTo>
                  <a:pt x="0" y="522514"/>
                </a:moveTo>
                <a:lnTo>
                  <a:pt x="1905989" y="0"/>
                </a:lnTo>
                <a:cubicBezTo>
                  <a:pt x="1902031" y="973777"/>
                  <a:pt x="1898072" y="1947553"/>
                  <a:pt x="1894114" y="2921330"/>
                </a:cubicBezTo>
                <a:lnTo>
                  <a:pt x="17812" y="2642260"/>
                </a:lnTo>
                <a:lnTo>
                  <a:pt x="11875" y="2636322"/>
                </a:lnTo>
                <a:cubicBezTo>
                  <a:pt x="7917" y="1884218"/>
                  <a:pt x="3958" y="1274618"/>
                  <a:pt x="0" y="522514"/>
                </a:cubicBezTo>
                <a:close/>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867951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
                                        </p:tgtEl>
                                        <p:attrNameLst>
                                          <p:attrName>style.visibility</p:attrName>
                                        </p:attrNameLst>
                                      </p:cBhvr>
                                      <p:to>
                                        <p:strVal val="visible"/>
                                      </p:to>
                                    </p:set>
                                    <p:anim calcmode="lin" valueType="num">
                                      <p:cBhvr additive="base">
                                        <p:cTn id="25" dur="500" fill="hold"/>
                                        <p:tgtEl>
                                          <p:spTgt spid="276"/>
                                        </p:tgtEl>
                                        <p:attrNameLst>
                                          <p:attrName>ppt_x</p:attrName>
                                        </p:attrNameLst>
                                      </p:cBhvr>
                                      <p:tavLst>
                                        <p:tav tm="0">
                                          <p:val>
                                            <p:strVal val="#ppt_x"/>
                                          </p:val>
                                        </p:tav>
                                        <p:tav tm="100000">
                                          <p:val>
                                            <p:strVal val="#ppt_x"/>
                                          </p:val>
                                        </p:tav>
                                      </p:tavLst>
                                    </p:anim>
                                    <p:anim calcmode="lin" valueType="num">
                                      <p:cBhvr additive="base">
                                        <p:cTn id="26" dur="500" fill="hold"/>
                                        <p:tgtEl>
                                          <p:spTgt spid="2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5"/>
                                        </p:tgtEl>
                                        <p:attrNameLst>
                                          <p:attrName>style.visibility</p:attrName>
                                        </p:attrNameLst>
                                      </p:cBhvr>
                                      <p:to>
                                        <p:strVal val="visible"/>
                                      </p:to>
                                    </p:set>
                                    <p:anim calcmode="lin" valueType="num">
                                      <p:cBhvr additive="base">
                                        <p:cTn id="31" dur="500" fill="hold"/>
                                        <p:tgtEl>
                                          <p:spTgt spid="275"/>
                                        </p:tgtEl>
                                        <p:attrNameLst>
                                          <p:attrName>ppt_x</p:attrName>
                                        </p:attrNameLst>
                                      </p:cBhvr>
                                      <p:tavLst>
                                        <p:tav tm="0">
                                          <p:val>
                                            <p:strVal val="#ppt_x"/>
                                          </p:val>
                                        </p:tav>
                                        <p:tav tm="100000">
                                          <p:val>
                                            <p:strVal val="#ppt_x"/>
                                          </p:val>
                                        </p:tav>
                                      </p:tavLst>
                                    </p:anim>
                                    <p:anim calcmode="lin" valueType="num">
                                      <p:cBhvr additive="base">
                                        <p:cTn id="32" dur="500" fill="hold"/>
                                        <p:tgtEl>
                                          <p:spTgt spid="27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1"/>
                                        </p:tgtEl>
                                        <p:attrNameLst>
                                          <p:attrName>style.visibility</p:attrName>
                                        </p:attrNameLst>
                                      </p:cBhvr>
                                      <p:to>
                                        <p:strVal val="visible"/>
                                      </p:to>
                                    </p:set>
                                    <p:anim calcmode="lin" valueType="num">
                                      <p:cBhvr additive="base">
                                        <p:cTn id="37" dur="500" fill="hold"/>
                                        <p:tgtEl>
                                          <p:spTgt spid="271"/>
                                        </p:tgtEl>
                                        <p:attrNameLst>
                                          <p:attrName>ppt_x</p:attrName>
                                        </p:attrNameLst>
                                      </p:cBhvr>
                                      <p:tavLst>
                                        <p:tav tm="0">
                                          <p:val>
                                            <p:strVal val="#ppt_x"/>
                                          </p:val>
                                        </p:tav>
                                        <p:tav tm="100000">
                                          <p:val>
                                            <p:strVal val="#ppt_x"/>
                                          </p:val>
                                        </p:tav>
                                      </p:tavLst>
                                    </p:anim>
                                    <p:anim calcmode="lin" valueType="num">
                                      <p:cBhvr additive="base">
                                        <p:cTn id="38"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3"/>
                                        </p:tgtEl>
                                        <p:attrNameLst>
                                          <p:attrName>style.visibility</p:attrName>
                                        </p:attrNameLst>
                                      </p:cBhvr>
                                      <p:to>
                                        <p:strVal val="visible"/>
                                      </p:to>
                                    </p:set>
                                    <p:anim calcmode="lin" valueType="num">
                                      <p:cBhvr additive="base">
                                        <p:cTn id="43" dur="500" fill="hold"/>
                                        <p:tgtEl>
                                          <p:spTgt spid="273"/>
                                        </p:tgtEl>
                                        <p:attrNameLst>
                                          <p:attrName>ppt_x</p:attrName>
                                        </p:attrNameLst>
                                      </p:cBhvr>
                                      <p:tavLst>
                                        <p:tav tm="0">
                                          <p:val>
                                            <p:strVal val="#ppt_x"/>
                                          </p:val>
                                        </p:tav>
                                        <p:tav tm="100000">
                                          <p:val>
                                            <p:strVal val="#ppt_x"/>
                                          </p:val>
                                        </p:tav>
                                      </p:tavLst>
                                    </p:anim>
                                    <p:anim calcmode="lin" valueType="num">
                                      <p:cBhvr additive="base">
                                        <p:cTn id="44" dur="500" fill="hold"/>
                                        <p:tgtEl>
                                          <p:spTgt spid="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275" grpId="0" animBg="1"/>
      <p:bldP spid="276" grpId="0" animBg="1"/>
      <p:bldP spid="271" grpId="0" animBg="1"/>
      <p:bldP spid="2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תמונה 1" descr="IMG_117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48131" name="TextBox 3"/>
          <p:cNvSpPr txBox="1">
            <a:spLocks noChangeArrowheads="1"/>
          </p:cNvSpPr>
          <p:nvPr/>
        </p:nvSpPr>
        <p:spPr bwMode="auto">
          <a:xfrm>
            <a:off x="0" y="0"/>
            <a:ext cx="1274763" cy="1938338"/>
          </a:xfrm>
          <a:prstGeom prst="rect">
            <a:avLst/>
          </a:prstGeom>
          <a:solidFill>
            <a:schemeClr val="accent2"/>
          </a:solidFill>
          <a:ln w="9525">
            <a:noFill/>
            <a:miter lim="800000"/>
            <a:headEnd/>
            <a:tailEnd/>
          </a:ln>
        </p:spPr>
        <p:txBody>
          <a:bodyPr wrap="none">
            <a:spAutoFit/>
          </a:bodyPr>
          <a:lstStyle/>
          <a:p>
            <a:r>
              <a:rPr lang="he-IL" dirty="0">
                <a:latin typeface="Calibri" pitchFamily="34" charset="0"/>
                <a:ea typeface="Times New Roman (Hebrew)"/>
                <a:cs typeface="Times New Roman (Hebrew)"/>
              </a:rPr>
              <a:t>מבט על</a:t>
            </a:r>
          </a:p>
          <a:p>
            <a:endParaRPr lang="he-IL" dirty="0">
              <a:latin typeface="Calibri" pitchFamily="34" charset="0"/>
              <a:ea typeface="Times New Roman (Hebrew)"/>
              <a:cs typeface="Times New Roman (Hebrew)"/>
            </a:endParaRPr>
          </a:p>
          <a:p>
            <a:r>
              <a:rPr lang="he-IL" dirty="0">
                <a:latin typeface="Calibri" pitchFamily="34" charset="0"/>
                <a:ea typeface="Times New Roman (Hebrew)"/>
                <a:cs typeface="Times New Roman (Hebrew)"/>
              </a:rPr>
              <a:t>שטח בנוי</a:t>
            </a:r>
          </a:p>
          <a:p>
            <a:endParaRPr lang="he-IL" dirty="0">
              <a:latin typeface="Calibri" pitchFamily="34" charset="0"/>
              <a:ea typeface="Times New Roman (Hebrew)"/>
              <a:cs typeface="Times New Roman (Hebrew)"/>
            </a:endParaRPr>
          </a:p>
          <a:p>
            <a:r>
              <a:rPr lang="he-IL" dirty="0">
                <a:latin typeface="Calibri" pitchFamily="34" charset="0"/>
                <a:ea typeface="Times New Roman (Hebrew)"/>
                <a:cs typeface="Times New Roman (Hebrew)"/>
              </a:rPr>
              <a:t>משטחים</a:t>
            </a:r>
          </a:p>
        </p:txBody>
      </p:sp>
      <p:sp>
        <p:nvSpPr>
          <p:cNvPr id="6" name="חץ שמאלה-ימינה 5"/>
          <p:cNvSpPr/>
          <p:nvPr/>
        </p:nvSpPr>
        <p:spPr>
          <a:xfrm rot="16200000">
            <a:off x="1428750" y="3143250"/>
            <a:ext cx="6786563" cy="785813"/>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srgbClr val="FFFFFF"/>
                </a:solidFill>
                <a:ea typeface="Times New Roman (Hebrew)"/>
                <a:cs typeface="Times New Roman (Hebrew)"/>
              </a:rPr>
              <a:t>ע</a:t>
            </a:r>
            <a:r>
              <a:rPr lang="he-IL" b="1" dirty="0">
                <a:solidFill>
                  <a:srgbClr val="FFFFFF"/>
                </a:solidFill>
                <a:ea typeface="Times New Roman (Hebrew)"/>
                <a:cs typeface="Times New Roman (Hebrew)"/>
              </a:rPr>
              <a:t>ומק</a:t>
            </a:r>
            <a:r>
              <a:rPr lang="he-IL" dirty="0">
                <a:solidFill>
                  <a:srgbClr val="FFFFFF"/>
                </a:solidFill>
                <a:ea typeface="Times New Roman (Hebrew)"/>
                <a:cs typeface="Times New Roman (Hebrew)"/>
              </a:rPr>
              <a:t> המבנה</a:t>
            </a:r>
          </a:p>
        </p:txBody>
      </p:sp>
      <p:sp>
        <p:nvSpPr>
          <p:cNvPr id="5" name="חץ שמאלה-ימינה 4"/>
          <p:cNvSpPr/>
          <p:nvPr/>
        </p:nvSpPr>
        <p:spPr>
          <a:xfrm>
            <a:off x="1643063" y="1857375"/>
            <a:ext cx="6072187" cy="785813"/>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b="1" dirty="0">
                <a:solidFill>
                  <a:schemeClr val="tx1"/>
                </a:solidFill>
                <a:ea typeface="Times New Roman (Hebrew)"/>
                <a:cs typeface="Times New Roman (Hebrew)"/>
              </a:rPr>
              <a:t>רוחב המבנה</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51933" y="393138"/>
            <a:ext cx="5943613" cy="785796"/>
          </a:xfrm>
        </p:spPr>
        <p:txBody>
          <a:bodyPr rtlCol="0"/>
          <a:lstStyle/>
          <a:p>
            <a:pPr marL="320040" indent="-320040" eaLnBrk="1" fontAlgn="auto" hangingPunct="1">
              <a:spcAft>
                <a:spcPts val="0"/>
              </a:spcAft>
              <a:buClr>
                <a:schemeClr val="accent6">
                  <a:lumMod val="75000"/>
                </a:schemeClr>
              </a:buClr>
              <a:defRPr/>
            </a:pPr>
            <a:r>
              <a:rPr lang="he-IL" sz="3600" dirty="0"/>
              <a:t>שרטוטים– היטל צד</a:t>
            </a:r>
          </a:p>
        </p:txBody>
      </p:sp>
      <p:sp>
        <p:nvSpPr>
          <p:cNvPr id="49161" name="מציין מיקום תוכן 9"/>
          <p:cNvSpPr>
            <a:spLocks noGrp="1"/>
          </p:cNvSpPr>
          <p:nvPr>
            <p:ph sz="quarter" idx="13"/>
          </p:nvPr>
        </p:nvSpPr>
        <p:spPr>
          <a:xfrm>
            <a:off x="1106487" y="1245090"/>
            <a:ext cx="7345363" cy="576262"/>
          </a:xfrm>
        </p:spPr>
        <p:txBody>
          <a:bodyPr/>
          <a:lstStyle/>
          <a:p>
            <a:pPr lvl="1"/>
            <a:r>
              <a:rPr lang="he-IL" sz="1600" b="1" dirty="0"/>
              <a:t>היטל צד </a:t>
            </a:r>
            <a:r>
              <a:rPr lang="he-IL" sz="1200" dirty="0"/>
              <a:t>- </a:t>
            </a:r>
            <a:r>
              <a:rPr lang="he-IL" sz="1400" dirty="0"/>
              <a:t>בדיוק כמו מבט על, רק מהצד... אם המבנה סימטרי – יספיק שרטוט 1, אם לא, יש לשרטט את שני הצדדים.</a:t>
            </a:r>
            <a:endParaRPr lang="en-US" sz="1200" dirty="0">
              <a:cs typeface="Gisha" pitchFamily="34" charset="-79"/>
            </a:endParaRPr>
          </a:p>
          <a:p>
            <a:pPr lvl="1"/>
            <a:endParaRPr lang="en-US" sz="1200" dirty="0">
              <a:cs typeface="Gisha" pitchFamily="34" charset="-79"/>
            </a:endParaRPr>
          </a:p>
          <a:p>
            <a:pPr lvl="1">
              <a:buFont typeface="Georgia" pitchFamily="18" charset="0"/>
              <a:buNone/>
            </a:pPr>
            <a:endParaRPr lang="en-US" sz="1200" dirty="0">
              <a:cs typeface="Gisha" pitchFamily="34" charset="-79"/>
            </a:endParaRPr>
          </a:p>
          <a:p>
            <a:endParaRPr lang="he-IL" sz="1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11" name="מחבר ישר 10">
            <a:extLst>
              <a:ext uri="{FF2B5EF4-FFF2-40B4-BE49-F238E27FC236}">
                <a16:creationId xmlns:a16="http://schemas.microsoft.com/office/drawing/2014/main" id="{8A527094-B602-4156-8AC9-BA6001838978}"/>
              </a:ext>
            </a:extLst>
          </p:cNvPr>
          <p:cNvCxnSpPr>
            <a:cxnSpLocks/>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0789E272-ED9C-40B4-933D-CF2861F020B9}"/>
              </a:ext>
            </a:extLst>
          </p:cNvPr>
          <p:cNvCxnSpPr>
            <a:cxnSpLocks/>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BC74EF6F-1F55-4699-BBAF-5CE1A2886086}"/>
              </a:ext>
            </a:extLst>
          </p:cNvPr>
          <p:cNvGrpSpPr/>
          <p:nvPr/>
        </p:nvGrpSpPr>
        <p:grpSpPr>
          <a:xfrm>
            <a:off x="109765" y="54619"/>
            <a:ext cx="1448468" cy="1416136"/>
            <a:chOff x="3563888" y="-99392"/>
            <a:chExt cx="1944216" cy="1900818"/>
          </a:xfrm>
        </p:grpSpPr>
        <p:sp>
          <p:nvSpPr>
            <p:cNvPr id="14" name="אליפסה 13">
              <a:extLst>
                <a:ext uri="{FF2B5EF4-FFF2-40B4-BE49-F238E27FC236}">
                  <a16:creationId xmlns:a16="http://schemas.microsoft.com/office/drawing/2014/main" id="{157CDD5C-CAF3-4701-A7AE-084F9EFA388F}"/>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8FCD4A1C-1543-47AE-9F61-E9A832BB7E0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4A0F1DCF-13D8-4DBB-8CE0-CBB916CF0DA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pic>
        <p:nvPicPr>
          <p:cNvPr id="17" name="תמונה 16">
            <a:extLst>
              <a:ext uri="{FF2B5EF4-FFF2-40B4-BE49-F238E27FC236}">
                <a16:creationId xmlns:a16="http://schemas.microsoft.com/office/drawing/2014/main" id="{2CCDC0D0-29A3-4FF7-9F59-9068C2FE290F}"/>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rot="16200000">
            <a:off x="1232006" y="1051038"/>
            <a:ext cx="4375733" cy="6048672"/>
          </a:xfrm>
          <a:prstGeom prst="rect">
            <a:avLst/>
          </a:prstGeom>
          <a:ln w="38100">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0" name="Rectangle 2">
            <a:extLst>
              <a:ext uri="{FF2B5EF4-FFF2-40B4-BE49-F238E27FC236}">
                <a16:creationId xmlns:a16="http://schemas.microsoft.com/office/drawing/2014/main" id="{5B9C893F-B540-4EEC-8296-6EECCC210436}"/>
              </a:ext>
            </a:extLst>
          </p:cNvPr>
          <p:cNvSpPr>
            <a:spLocks noChangeArrowheads="1"/>
          </p:cNvSpPr>
          <p:nvPr/>
        </p:nvSpPr>
        <p:spPr bwMode="auto">
          <a:xfrm>
            <a:off x="528324" y="6348888"/>
            <a:ext cx="778255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dirty="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dirty="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dirty="0">
              <a:ln>
                <a:noFill/>
              </a:ln>
              <a:effectLst/>
              <a:latin typeface="Assistant" panose="00000500000000000000" pitchFamily="2" charset="-79"/>
              <a:cs typeface="Assistant" panose="00000500000000000000" pitchFamily="2" charset="-79"/>
            </a:endParaRPr>
          </a:p>
        </p:txBody>
      </p:sp>
      <p:cxnSp>
        <p:nvCxnSpPr>
          <p:cNvPr id="21" name="מחבר ישר 20">
            <a:extLst>
              <a:ext uri="{FF2B5EF4-FFF2-40B4-BE49-F238E27FC236}">
                <a16:creationId xmlns:a16="http://schemas.microsoft.com/office/drawing/2014/main" id="{D40826B2-6BF8-40B9-B094-A96FFE02BB6E}"/>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3B3B5B20-3700-4732-9B39-32DD35363652}"/>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398656" y="434946"/>
            <a:ext cx="5943613" cy="785796"/>
          </a:xfrm>
        </p:spPr>
        <p:txBody>
          <a:bodyPr rtlCol="0"/>
          <a:lstStyle/>
          <a:p>
            <a:pPr marL="320040" indent="-320040" eaLnBrk="1" fontAlgn="auto" hangingPunct="1">
              <a:spcAft>
                <a:spcPts val="0"/>
              </a:spcAft>
              <a:buClr>
                <a:schemeClr val="accent6">
                  <a:lumMod val="75000"/>
                </a:schemeClr>
              </a:buClr>
              <a:defRPr/>
            </a:pPr>
            <a:r>
              <a:rPr lang="he-IL" sz="3600" dirty="0"/>
              <a:t>שרטוטים– היטל צד</a:t>
            </a:r>
          </a:p>
        </p:txBody>
      </p:sp>
      <p:sp>
        <p:nvSpPr>
          <p:cNvPr id="4" name="כותרת 1"/>
          <p:cNvSpPr txBox="1">
            <a:spLocks/>
          </p:cNvSpPr>
          <p:nvPr/>
        </p:nvSpPr>
        <p:spPr>
          <a:xfrm>
            <a:off x="755701" y="1010405"/>
            <a:ext cx="7883268" cy="93177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dirty="0"/>
          </a:p>
        </p:txBody>
      </p:sp>
      <p:cxnSp>
        <p:nvCxnSpPr>
          <p:cNvPr id="22" name="מחבר ישר 21">
            <a:extLst>
              <a:ext uri="{FF2B5EF4-FFF2-40B4-BE49-F238E27FC236}">
                <a16:creationId xmlns:a16="http://schemas.microsoft.com/office/drawing/2014/main" id="{39393B4E-0BE8-401A-B6A1-1F909ECC5A27}"/>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23" name="מחבר ישר 22">
            <a:extLst>
              <a:ext uri="{FF2B5EF4-FFF2-40B4-BE49-F238E27FC236}">
                <a16:creationId xmlns:a16="http://schemas.microsoft.com/office/drawing/2014/main" id="{4170AD4B-0187-4A3E-BFCF-46DCAF1DA214}"/>
              </a:ext>
            </a:extLst>
          </p:cNvPr>
          <p:cNvCxnSpPr/>
          <p:nvPr/>
        </p:nvCxnSpPr>
        <p:spPr>
          <a:xfrm flipH="1">
            <a:off x="-1364" y="1124744"/>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pic>
        <p:nvPicPr>
          <p:cNvPr id="3" name="תמונה 2">
            <a:extLst>
              <a:ext uri="{FF2B5EF4-FFF2-40B4-BE49-F238E27FC236}">
                <a16:creationId xmlns:a16="http://schemas.microsoft.com/office/drawing/2014/main" id="{DE2DB026-18C7-428E-A3DE-B5F567E531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2003" y="1209558"/>
            <a:ext cx="7595230" cy="5424738"/>
          </a:xfrm>
          <a:prstGeom prst="rect">
            <a:avLst/>
          </a:prstGeom>
        </p:spPr>
      </p:pic>
      <p:sp>
        <p:nvSpPr>
          <p:cNvPr id="30" name="חץ שמאלה-ימינה 29"/>
          <p:cNvSpPr/>
          <p:nvPr/>
        </p:nvSpPr>
        <p:spPr>
          <a:xfrm>
            <a:off x="758396" y="6469933"/>
            <a:ext cx="7158818" cy="4132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srgbClr val="FFFFFF"/>
                </a:solidFill>
                <a:ea typeface="Times New Roman (Hebrew)"/>
                <a:cs typeface="Times New Roman (Hebrew)"/>
              </a:rPr>
              <a:t>אורך המבנה</a:t>
            </a:r>
          </a:p>
        </p:txBody>
      </p:sp>
      <p:sp>
        <p:nvSpPr>
          <p:cNvPr id="31" name="חץ למעלה-למטה 30"/>
          <p:cNvSpPr/>
          <p:nvPr/>
        </p:nvSpPr>
        <p:spPr>
          <a:xfrm>
            <a:off x="7527220" y="3140888"/>
            <a:ext cx="520049" cy="3188969"/>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he-IL" dirty="0">
                <a:solidFill>
                  <a:srgbClr val="FFFFFF"/>
                </a:solidFill>
                <a:ea typeface="Times New Roman (Hebrew)"/>
                <a:cs typeface="Times New Roman (Hebrew)"/>
              </a:rPr>
              <a:t>גובה  </a:t>
            </a:r>
            <a:r>
              <a:rPr lang="en-US" dirty="0">
                <a:solidFill>
                  <a:srgbClr val="FFFFFF"/>
                </a:solidFill>
                <a:ea typeface="Times New Roman (Hebrew)"/>
                <a:cs typeface="Times New Roman (Hebrew)"/>
              </a:rPr>
              <a:t>3.65</a:t>
            </a:r>
            <a:endParaRPr lang="he-IL" dirty="0">
              <a:solidFill>
                <a:srgbClr val="FFFFFF"/>
              </a:solidFill>
              <a:ea typeface="Times New Roman (Hebrew)"/>
              <a:cs typeface="Times New Roman (Hebrew)"/>
            </a:endParaRPr>
          </a:p>
        </p:txBody>
      </p:sp>
      <p:sp>
        <p:nvSpPr>
          <p:cNvPr id="32" name="חץ למעלה-למטה 31"/>
          <p:cNvSpPr/>
          <p:nvPr/>
        </p:nvSpPr>
        <p:spPr>
          <a:xfrm>
            <a:off x="510700" y="1432216"/>
            <a:ext cx="520049" cy="5013214"/>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he-IL" dirty="0">
                <a:solidFill>
                  <a:srgbClr val="FFFFFF"/>
                </a:solidFill>
                <a:ea typeface="Times New Roman (Hebrew)"/>
                <a:cs typeface="Times New Roman (Hebrew)"/>
              </a:rPr>
              <a:t>גובה  </a:t>
            </a:r>
            <a:r>
              <a:rPr lang="en-US" dirty="0">
                <a:solidFill>
                  <a:srgbClr val="FFFFFF"/>
                </a:solidFill>
                <a:ea typeface="Times New Roman (Hebrew)"/>
                <a:cs typeface="Times New Roman (Hebrew)"/>
              </a:rPr>
              <a:t>6</a:t>
            </a:r>
            <a:endParaRPr lang="he-IL" dirty="0">
              <a:solidFill>
                <a:srgbClr val="FFFFFF"/>
              </a:solidFill>
              <a:ea typeface="Times New Roman (Hebrew)"/>
              <a:cs typeface="Times New Roman (Hebrew)"/>
            </a:endParaRPr>
          </a:p>
        </p:txBody>
      </p:sp>
      <p:grpSp>
        <p:nvGrpSpPr>
          <p:cNvPr id="24" name="קבוצה 23">
            <a:extLst>
              <a:ext uri="{FF2B5EF4-FFF2-40B4-BE49-F238E27FC236}">
                <a16:creationId xmlns:a16="http://schemas.microsoft.com/office/drawing/2014/main" id="{467F6F3D-2895-4047-A081-26EAB7C22B4A}"/>
              </a:ext>
            </a:extLst>
          </p:cNvPr>
          <p:cNvGrpSpPr/>
          <p:nvPr/>
        </p:nvGrpSpPr>
        <p:grpSpPr>
          <a:xfrm>
            <a:off x="109765" y="54619"/>
            <a:ext cx="1448468" cy="1416136"/>
            <a:chOff x="3563888" y="-99392"/>
            <a:chExt cx="1944216" cy="1900818"/>
          </a:xfrm>
        </p:grpSpPr>
        <p:sp>
          <p:nvSpPr>
            <p:cNvPr id="25" name="אליפסה 24">
              <a:extLst>
                <a:ext uri="{FF2B5EF4-FFF2-40B4-BE49-F238E27FC236}">
                  <a16:creationId xmlns:a16="http://schemas.microsoft.com/office/drawing/2014/main" id="{61C32FCC-00FA-4B34-AB2B-42DA05C879F4}"/>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6" name="תמונה 6" descr="בטיחות ומקצועיות">
              <a:extLst>
                <a:ext uri="{FF2B5EF4-FFF2-40B4-BE49-F238E27FC236}">
                  <a16:creationId xmlns:a16="http://schemas.microsoft.com/office/drawing/2014/main" id="{0187F848-F7AF-42D3-A84F-14D649BFC7FC}"/>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99392"/>
              <a:ext cx="1944216" cy="1900818"/>
            </a:xfrm>
            <a:prstGeom prst="rect">
              <a:avLst/>
            </a:prstGeom>
            <a:noFill/>
            <a:ln>
              <a:noFill/>
            </a:ln>
          </p:spPr>
        </p:pic>
      </p:grpSp>
      <p:pic>
        <p:nvPicPr>
          <p:cNvPr id="27" name="תמונה 26">
            <a:extLst>
              <a:ext uri="{FF2B5EF4-FFF2-40B4-BE49-F238E27FC236}">
                <a16:creationId xmlns:a16="http://schemas.microsoft.com/office/drawing/2014/main" id="{95307B6E-3872-4777-B569-544699EA3619}"/>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 uri="{28A0092B-C50C-407E-A947-70E740481C1C}">
                <a14:useLocalDpi xmlns:a14="http://schemas.microsoft.com/office/drawing/2010/main"/>
              </a:ext>
            </a:extLst>
          </a:blip>
          <a:stretch>
            <a:fillRect/>
          </a:stretch>
        </p:blipFill>
        <p:spPr>
          <a:xfrm>
            <a:off x="7542221" y="-78924"/>
            <a:ext cx="1666875" cy="1547813"/>
          </a:xfrm>
          <a:prstGeom prst="rect">
            <a:avLst/>
          </a:prstGeom>
        </p:spPr>
      </p:pic>
      <p:cxnSp>
        <p:nvCxnSpPr>
          <p:cNvPr id="123" name="מחבר ישר 122">
            <a:extLst>
              <a:ext uri="{FF2B5EF4-FFF2-40B4-BE49-F238E27FC236}">
                <a16:creationId xmlns:a16="http://schemas.microsoft.com/office/drawing/2014/main" id="{8D5E5CD4-601E-44B8-8C4F-E25B5ED666AE}"/>
              </a:ext>
            </a:extLst>
          </p:cNvPr>
          <p:cNvCxnSpPr>
            <a:cxnSpLocks/>
          </p:cNvCxnSpPr>
          <p:nvPr/>
        </p:nvCxnSpPr>
        <p:spPr>
          <a:xfrm flipH="1">
            <a:off x="4924695" y="4406133"/>
            <a:ext cx="2176806" cy="18282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 name="קבוצה 6">
            <a:extLst>
              <a:ext uri="{FF2B5EF4-FFF2-40B4-BE49-F238E27FC236}">
                <a16:creationId xmlns:a16="http://schemas.microsoft.com/office/drawing/2014/main" id="{FD505C32-F3E5-44B3-81A4-089DD801A732}"/>
              </a:ext>
            </a:extLst>
          </p:cNvPr>
          <p:cNvGrpSpPr/>
          <p:nvPr/>
        </p:nvGrpSpPr>
        <p:grpSpPr>
          <a:xfrm>
            <a:off x="1099081" y="1337490"/>
            <a:ext cx="6115058" cy="5271736"/>
            <a:chOff x="1099081" y="1337490"/>
            <a:chExt cx="6115058" cy="5271736"/>
          </a:xfrm>
        </p:grpSpPr>
        <p:grpSp>
          <p:nvGrpSpPr>
            <p:cNvPr id="6151" name="קבוצה 6150">
              <a:extLst>
                <a:ext uri="{FF2B5EF4-FFF2-40B4-BE49-F238E27FC236}">
                  <a16:creationId xmlns:a16="http://schemas.microsoft.com/office/drawing/2014/main" id="{4A08444F-A7E7-4605-9983-BEF8ABC81BD5}"/>
                </a:ext>
              </a:extLst>
            </p:cNvPr>
            <p:cNvGrpSpPr/>
            <p:nvPr/>
          </p:nvGrpSpPr>
          <p:grpSpPr>
            <a:xfrm>
              <a:off x="1099081" y="1337490"/>
              <a:ext cx="6115058" cy="5271736"/>
              <a:chOff x="708372" y="1259416"/>
              <a:chExt cx="6437238" cy="5549485"/>
            </a:xfrm>
          </p:grpSpPr>
          <p:cxnSp>
            <p:nvCxnSpPr>
              <p:cNvPr id="36" name="מחבר ישר 35">
                <a:extLst>
                  <a:ext uri="{FF2B5EF4-FFF2-40B4-BE49-F238E27FC236}">
                    <a16:creationId xmlns:a16="http://schemas.microsoft.com/office/drawing/2014/main" id="{158EA261-8FC5-41D5-905E-A1ADDFAACEB9}"/>
                  </a:ext>
                </a:extLst>
              </p:cNvPr>
              <p:cNvCxnSpPr>
                <a:cxnSpLocks/>
              </p:cNvCxnSpPr>
              <p:nvPr/>
            </p:nvCxnSpPr>
            <p:spPr>
              <a:xfrm>
                <a:off x="1763688" y="4126815"/>
                <a:ext cx="0" cy="255139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מחבר ישר 36">
                <a:extLst>
                  <a:ext uri="{FF2B5EF4-FFF2-40B4-BE49-F238E27FC236}">
                    <a16:creationId xmlns:a16="http://schemas.microsoft.com/office/drawing/2014/main" id="{2CFC2B42-538B-4512-91C5-E2E4F579A668}"/>
                  </a:ext>
                </a:extLst>
              </p:cNvPr>
              <p:cNvCxnSpPr>
                <a:cxnSpLocks/>
              </p:cNvCxnSpPr>
              <p:nvPr/>
            </p:nvCxnSpPr>
            <p:spPr>
              <a:xfrm flipH="1" flipV="1">
                <a:off x="2555776" y="1308259"/>
                <a:ext cx="576064" cy="101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CFDDECAE-83A6-4301-95D3-06457E0CE007}"/>
                  </a:ext>
                </a:extLst>
              </p:cNvPr>
              <p:cNvCxnSpPr>
                <a:cxnSpLocks/>
              </p:cNvCxnSpPr>
              <p:nvPr/>
            </p:nvCxnSpPr>
            <p:spPr>
              <a:xfrm flipH="1" flipV="1">
                <a:off x="3153841" y="1390261"/>
                <a:ext cx="950107" cy="10448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2339F075-0977-443C-9ED0-81A9CEA849EC}"/>
                  </a:ext>
                </a:extLst>
              </p:cNvPr>
              <p:cNvCxnSpPr>
                <a:cxnSpLocks/>
              </p:cNvCxnSpPr>
              <p:nvPr/>
            </p:nvCxnSpPr>
            <p:spPr>
              <a:xfrm flipH="1" flipV="1">
                <a:off x="4065374" y="2409055"/>
                <a:ext cx="823661" cy="260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מחבר ישר 39">
                <a:extLst>
                  <a:ext uri="{FF2B5EF4-FFF2-40B4-BE49-F238E27FC236}">
                    <a16:creationId xmlns:a16="http://schemas.microsoft.com/office/drawing/2014/main" id="{88B389F0-5088-4A18-BD6D-15A20D442AAC}"/>
                  </a:ext>
                </a:extLst>
              </p:cNvPr>
              <p:cNvCxnSpPr>
                <a:cxnSpLocks/>
              </p:cNvCxnSpPr>
              <p:nvPr/>
            </p:nvCxnSpPr>
            <p:spPr>
              <a:xfrm flipH="1" flipV="1">
                <a:off x="4860033" y="2435101"/>
                <a:ext cx="821089" cy="616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מחבר ישר 40">
                <a:extLst>
                  <a:ext uri="{FF2B5EF4-FFF2-40B4-BE49-F238E27FC236}">
                    <a16:creationId xmlns:a16="http://schemas.microsoft.com/office/drawing/2014/main" id="{DBC1D8E2-DB85-4885-8813-E6B9838ACEEB}"/>
                  </a:ext>
                </a:extLst>
              </p:cNvPr>
              <p:cNvCxnSpPr>
                <a:cxnSpLocks/>
              </p:cNvCxnSpPr>
              <p:nvPr/>
            </p:nvCxnSpPr>
            <p:spPr>
              <a:xfrm flipH="1" flipV="1">
                <a:off x="5616118" y="2486806"/>
                <a:ext cx="612066" cy="1501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מחבר ישר 42">
                <a:extLst>
                  <a:ext uri="{FF2B5EF4-FFF2-40B4-BE49-F238E27FC236}">
                    <a16:creationId xmlns:a16="http://schemas.microsoft.com/office/drawing/2014/main" id="{78D23F8E-0130-43B0-B032-15549A23E98D}"/>
                  </a:ext>
                </a:extLst>
              </p:cNvPr>
              <p:cNvCxnSpPr>
                <a:cxnSpLocks/>
              </p:cNvCxnSpPr>
              <p:nvPr/>
            </p:nvCxnSpPr>
            <p:spPr>
              <a:xfrm flipH="1" flipV="1">
                <a:off x="6197046" y="2636912"/>
                <a:ext cx="840968" cy="5978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מחבר ישר 47">
                <a:extLst>
                  <a:ext uri="{FF2B5EF4-FFF2-40B4-BE49-F238E27FC236}">
                    <a16:creationId xmlns:a16="http://schemas.microsoft.com/office/drawing/2014/main" id="{35B1D946-3A63-4A11-BCA8-2A1A70799694}"/>
                  </a:ext>
                </a:extLst>
              </p:cNvPr>
              <p:cNvCxnSpPr>
                <a:cxnSpLocks/>
              </p:cNvCxnSpPr>
              <p:nvPr/>
            </p:nvCxnSpPr>
            <p:spPr>
              <a:xfrm flipH="1" flipV="1">
                <a:off x="4849460" y="2970406"/>
                <a:ext cx="1409864" cy="19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מחבר ישר 49">
                <a:extLst>
                  <a:ext uri="{FF2B5EF4-FFF2-40B4-BE49-F238E27FC236}">
                    <a16:creationId xmlns:a16="http://schemas.microsoft.com/office/drawing/2014/main" id="{F2117917-AAEF-4A89-B010-4FD86E66C861}"/>
                  </a:ext>
                </a:extLst>
              </p:cNvPr>
              <p:cNvCxnSpPr>
                <a:cxnSpLocks/>
              </p:cNvCxnSpPr>
              <p:nvPr/>
            </p:nvCxnSpPr>
            <p:spPr>
              <a:xfrm flipH="1" flipV="1">
                <a:off x="6202928" y="2980416"/>
                <a:ext cx="828803" cy="253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מחבר ישר 51">
                <a:extLst>
                  <a:ext uri="{FF2B5EF4-FFF2-40B4-BE49-F238E27FC236}">
                    <a16:creationId xmlns:a16="http://schemas.microsoft.com/office/drawing/2014/main" id="{B4D063AF-A6BC-44F3-BD45-AA4D494646EC}"/>
                  </a:ext>
                </a:extLst>
              </p:cNvPr>
              <p:cNvCxnSpPr>
                <a:cxnSpLocks/>
              </p:cNvCxnSpPr>
              <p:nvPr/>
            </p:nvCxnSpPr>
            <p:spPr>
              <a:xfrm flipH="1">
                <a:off x="6247310" y="3268087"/>
                <a:ext cx="700954" cy="1677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מחבר ישר 53">
                <a:extLst>
                  <a:ext uri="{FF2B5EF4-FFF2-40B4-BE49-F238E27FC236}">
                    <a16:creationId xmlns:a16="http://schemas.microsoft.com/office/drawing/2014/main" id="{6367B4AC-190F-4104-9500-F2FD3A2CDFC0}"/>
                  </a:ext>
                </a:extLst>
              </p:cNvPr>
              <p:cNvCxnSpPr>
                <a:cxnSpLocks/>
              </p:cNvCxnSpPr>
              <p:nvPr/>
            </p:nvCxnSpPr>
            <p:spPr>
              <a:xfrm flipH="1" flipV="1">
                <a:off x="6205169" y="4319458"/>
                <a:ext cx="815103" cy="2860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מחבר ישר 55">
                <a:extLst>
                  <a:ext uri="{FF2B5EF4-FFF2-40B4-BE49-F238E27FC236}">
                    <a16:creationId xmlns:a16="http://schemas.microsoft.com/office/drawing/2014/main" id="{60F24140-3CCD-4ADB-85DB-21B04610082F}"/>
                  </a:ext>
                </a:extLst>
              </p:cNvPr>
              <p:cNvCxnSpPr>
                <a:cxnSpLocks/>
              </p:cNvCxnSpPr>
              <p:nvPr/>
            </p:nvCxnSpPr>
            <p:spPr>
              <a:xfrm flipH="1" flipV="1">
                <a:off x="6239613" y="5285860"/>
                <a:ext cx="792118" cy="476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מחבר ישר 57">
                <a:extLst>
                  <a:ext uri="{FF2B5EF4-FFF2-40B4-BE49-F238E27FC236}">
                    <a16:creationId xmlns:a16="http://schemas.microsoft.com/office/drawing/2014/main" id="{1C00D922-AEBB-46F7-B24B-69A8AE0DF6BD}"/>
                  </a:ext>
                </a:extLst>
              </p:cNvPr>
              <p:cNvCxnSpPr>
                <a:cxnSpLocks/>
              </p:cNvCxnSpPr>
              <p:nvPr/>
            </p:nvCxnSpPr>
            <p:spPr>
              <a:xfrm flipH="1" flipV="1">
                <a:off x="6251041" y="5288257"/>
                <a:ext cx="845215" cy="58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0EA533C1-3031-40E8-A3F1-BA8B96DB07EE}"/>
                  </a:ext>
                </a:extLst>
              </p:cNvPr>
              <p:cNvCxnSpPr>
                <a:cxnSpLocks/>
              </p:cNvCxnSpPr>
              <p:nvPr/>
            </p:nvCxnSpPr>
            <p:spPr>
              <a:xfrm flipH="1">
                <a:off x="5640662" y="3444397"/>
                <a:ext cx="618661" cy="1039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מחבר ישר 62">
                <a:extLst>
                  <a:ext uri="{FF2B5EF4-FFF2-40B4-BE49-F238E27FC236}">
                    <a16:creationId xmlns:a16="http://schemas.microsoft.com/office/drawing/2014/main" id="{675E30DC-4A90-4DDA-A832-1F8B8FDA4FCC}"/>
                  </a:ext>
                </a:extLst>
              </p:cNvPr>
              <p:cNvCxnSpPr>
                <a:cxnSpLocks/>
              </p:cNvCxnSpPr>
              <p:nvPr/>
            </p:nvCxnSpPr>
            <p:spPr>
              <a:xfrm flipH="1">
                <a:off x="4898833" y="3562064"/>
                <a:ext cx="801435" cy="268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מחבר ישר 64">
                <a:extLst>
                  <a:ext uri="{FF2B5EF4-FFF2-40B4-BE49-F238E27FC236}">
                    <a16:creationId xmlns:a16="http://schemas.microsoft.com/office/drawing/2014/main" id="{A8234995-5441-491E-B935-467B50ED52B3}"/>
                  </a:ext>
                </a:extLst>
              </p:cNvPr>
              <p:cNvCxnSpPr>
                <a:cxnSpLocks/>
              </p:cNvCxnSpPr>
              <p:nvPr/>
            </p:nvCxnSpPr>
            <p:spPr>
              <a:xfrm flipH="1" flipV="1">
                <a:off x="4112777" y="2913891"/>
                <a:ext cx="708456" cy="66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86630F11-B72A-4E72-A7F3-B3242B5B98A8}"/>
                  </a:ext>
                </a:extLst>
              </p:cNvPr>
              <p:cNvCxnSpPr>
                <a:cxnSpLocks/>
              </p:cNvCxnSpPr>
              <p:nvPr/>
            </p:nvCxnSpPr>
            <p:spPr>
              <a:xfrm flipH="1" flipV="1">
                <a:off x="3153841" y="2834862"/>
                <a:ext cx="882964" cy="429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מחבר ישר 71">
                <a:extLst>
                  <a:ext uri="{FF2B5EF4-FFF2-40B4-BE49-F238E27FC236}">
                    <a16:creationId xmlns:a16="http://schemas.microsoft.com/office/drawing/2014/main" id="{2355CCA8-C9F4-4372-8BB6-3142983D7FF1}"/>
                  </a:ext>
                </a:extLst>
              </p:cNvPr>
              <p:cNvCxnSpPr>
                <a:cxnSpLocks/>
              </p:cNvCxnSpPr>
              <p:nvPr/>
            </p:nvCxnSpPr>
            <p:spPr>
              <a:xfrm flipH="1" flipV="1">
                <a:off x="2569208" y="2789739"/>
                <a:ext cx="584633" cy="665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מחבר ישר 73">
                <a:extLst>
                  <a:ext uri="{FF2B5EF4-FFF2-40B4-BE49-F238E27FC236}">
                    <a16:creationId xmlns:a16="http://schemas.microsoft.com/office/drawing/2014/main" id="{AACFD7E5-6521-4897-9E34-44BDF29C4B1C}"/>
                  </a:ext>
                </a:extLst>
              </p:cNvPr>
              <p:cNvCxnSpPr>
                <a:cxnSpLocks/>
              </p:cNvCxnSpPr>
              <p:nvPr/>
            </p:nvCxnSpPr>
            <p:spPr>
              <a:xfrm flipH="1">
                <a:off x="2616527" y="2220370"/>
                <a:ext cx="547890" cy="3002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מחבר ישר 75">
                <a:extLst>
                  <a:ext uri="{FF2B5EF4-FFF2-40B4-BE49-F238E27FC236}">
                    <a16:creationId xmlns:a16="http://schemas.microsoft.com/office/drawing/2014/main" id="{2E2D15BF-4CC9-4648-849F-6330BEFB7A74}"/>
                  </a:ext>
                </a:extLst>
              </p:cNvPr>
              <p:cNvCxnSpPr>
                <a:cxnSpLocks/>
              </p:cNvCxnSpPr>
              <p:nvPr/>
            </p:nvCxnSpPr>
            <p:spPr>
              <a:xfrm flipH="1">
                <a:off x="2539749" y="2043238"/>
                <a:ext cx="586268" cy="1915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מחבר ישר 78">
                <a:extLst>
                  <a:ext uri="{FF2B5EF4-FFF2-40B4-BE49-F238E27FC236}">
                    <a16:creationId xmlns:a16="http://schemas.microsoft.com/office/drawing/2014/main" id="{8278EE66-93A6-4379-92ED-C1AED287C6E1}"/>
                  </a:ext>
                </a:extLst>
              </p:cNvPr>
              <p:cNvCxnSpPr>
                <a:cxnSpLocks/>
              </p:cNvCxnSpPr>
              <p:nvPr/>
            </p:nvCxnSpPr>
            <p:spPr>
              <a:xfrm flipH="1">
                <a:off x="2568390" y="2823028"/>
                <a:ext cx="605785" cy="905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מחבר ישר 80">
                <a:extLst>
                  <a:ext uri="{FF2B5EF4-FFF2-40B4-BE49-F238E27FC236}">
                    <a16:creationId xmlns:a16="http://schemas.microsoft.com/office/drawing/2014/main" id="{8532BED4-9DA8-4966-B662-F3128092D83C}"/>
                  </a:ext>
                </a:extLst>
              </p:cNvPr>
              <p:cNvCxnSpPr>
                <a:cxnSpLocks/>
              </p:cNvCxnSpPr>
              <p:nvPr/>
            </p:nvCxnSpPr>
            <p:spPr>
              <a:xfrm flipH="1">
                <a:off x="2574105" y="2868152"/>
                <a:ext cx="590312" cy="13464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מחבר ישר 82">
                <a:extLst>
                  <a:ext uri="{FF2B5EF4-FFF2-40B4-BE49-F238E27FC236}">
                    <a16:creationId xmlns:a16="http://schemas.microsoft.com/office/drawing/2014/main" id="{FA30F156-3F9F-4A50-A103-8E0FBFA7A191}"/>
                  </a:ext>
                </a:extLst>
              </p:cNvPr>
              <p:cNvCxnSpPr>
                <a:cxnSpLocks/>
              </p:cNvCxnSpPr>
              <p:nvPr/>
            </p:nvCxnSpPr>
            <p:spPr>
              <a:xfrm flipH="1">
                <a:off x="2601865" y="2856318"/>
                <a:ext cx="570288" cy="17238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מחבר ישר 84">
                <a:extLst>
                  <a:ext uri="{FF2B5EF4-FFF2-40B4-BE49-F238E27FC236}">
                    <a16:creationId xmlns:a16="http://schemas.microsoft.com/office/drawing/2014/main" id="{E28C3BE0-75A5-4DA4-8D1B-C34091118D2B}"/>
                  </a:ext>
                </a:extLst>
              </p:cNvPr>
              <p:cNvCxnSpPr>
                <a:cxnSpLocks/>
              </p:cNvCxnSpPr>
              <p:nvPr/>
            </p:nvCxnSpPr>
            <p:spPr>
              <a:xfrm flipH="1" flipV="1">
                <a:off x="3154434" y="2220370"/>
                <a:ext cx="910941" cy="3002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מחבר ישר 88">
                <a:extLst>
                  <a:ext uri="{FF2B5EF4-FFF2-40B4-BE49-F238E27FC236}">
                    <a16:creationId xmlns:a16="http://schemas.microsoft.com/office/drawing/2014/main" id="{5D4ED488-128B-4DB8-8740-E59D4DF42B8E}"/>
                  </a:ext>
                </a:extLst>
              </p:cNvPr>
              <p:cNvCxnSpPr>
                <a:cxnSpLocks/>
              </p:cNvCxnSpPr>
              <p:nvPr/>
            </p:nvCxnSpPr>
            <p:spPr>
              <a:xfrm flipH="1" flipV="1">
                <a:off x="3102865" y="2053592"/>
                <a:ext cx="978972" cy="3506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מחבר ישר 90">
                <a:extLst>
                  <a:ext uri="{FF2B5EF4-FFF2-40B4-BE49-F238E27FC236}">
                    <a16:creationId xmlns:a16="http://schemas.microsoft.com/office/drawing/2014/main" id="{09F347BA-37AA-47BD-9DBB-E94C6B02752A}"/>
                  </a:ext>
                </a:extLst>
              </p:cNvPr>
              <p:cNvCxnSpPr>
                <a:cxnSpLocks/>
              </p:cNvCxnSpPr>
              <p:nvPr/>
            </p:nvCxnSpPr>
            <p:spPr>
              <a:xfrm flipH="1">
                <a:off x="3142222" y="3651085"/>
                <a:ext cx="898907" cy="2172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מחבר ישר 93">
                <a:extLst>
                  <a:ext uri="{FF2B5EF4-FFF2-40B4-BE49-F238E27FC236}">
                    <a16:creationId xmlns:a16="http://schemas.microsoft.com/office/drawing/2014/main" id="{3A3DB0E6-EE86-4CD4-BE5B-92E00400596F}"/>
                  </a:ext>
                </a:extLst>
              </p:cNvPr>
              <p:cNvCxnSpPr>
                <a:cxnSpLocks/>
              </p:cNvCxnSpPr>
              <p:nvPr/>
            </p:nvCxnSpPr>
            <p:spPr>
              <a:xfrm flipH="1" flipV="1">
                <a:off x="4052587" y="3651085"/>
                <a:ext cx="795988" cy="1794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מחבר ישר 133">
                <a:extLst>
                  <a:ext uri="{FF2B5EF4-FFF2-40B4-BE49-F238E27FC236}">
                    <a16:creationId xmlns:a16="http://schemas.microsoft.com/office/drawing/2014/main" id="{076ECDB2-46E9-4F6B-9E83-C6CD4524D127}"/>
                  </a:ext>
                </a:extLst>
              </p:cNvPr>
              <p:cNvCxnSpPr>
                <a:cxnSpLocks/>
              </p:cNvCxnSpPr>
              <p:nvPr/>
            </p:nvCxnSpPr>
            <p:spPr>
              <a:xfrm flipH="1">
                <a:off x="1848234" y="4536051"/>
                <a:ext cx="720974" cy="58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מחבר ישר 135">
                <a:extLst>
                  <a:ext uri="{FF2B5EF4-FFF2-40B4-BE49-F238E27FC236}">
                    <a16:creationId xmlns:a16="http://schemas.microsoft.com/office/drawing/2014/main" id="{70948AAA-762C-42B2-BEC3-2DA5FFD81A26}"/>
                  </a:ext>
                </a:extLst>
              </p:cNvPr>
              <p:cNvCxnSpPr>
                <a:cxnSpLocks/>
              </p:cNvCxnSpPr>
              <p:nvPr/>
            </p:nvCxnSpPr>
            <p:spPr>
              <a:xfrm flipH="1">
                <a:off x="1778469" y="4212795"/>
                <a:ext cx="772244" cy="72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מחבר ישר 137">
                <a:extLst>
                  <a:ext uri="{FF2B5EF4-FFF2-40B4-BE49-F238E27FC236}">
                    <a16:creationId xmlns:a16="http://schemas.microsoft.com/office/drawing/2014/main" id="{DEF6F173-A62A-4681-8038-201B861C2800}"/>
                  </a:ext>
                </a:extLst>
              </p:cNvPr>
              <p:cNvCxnSpPr>
                <a:cxnSpLocks/>
              </p:cNvCxnSpPr>
              <p:nvPr/>
            </p:nvCxnSpPr>
            <p:spPr>
              <a:xfrm flipH="1">
                <a:off x="1739669" y="3718221"/>
                <a:ext cx="833731" cy="8171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מחבר ישר 139">
                <a:extLst>
                  <a:ext uri="{FF2B5EF4-FFF2-40B4-BE49-F238E27FC236}">
                    <a16:creationId xmlns:a16="http://schemas.microsoft.com/office/drawing/2014/main" id="{4C4BDF91-6CFC-4444-A0ED-58EFD3AAE52C}"/>
                  </a:ext>
                </a:extLst>
              </p:cNvPr>
              <p:cNvCxnSpPr>
                <a:cxnSpLocks/>
              </p:cNvCxnSpPr>
              <p:nvPr/>
            </p:nvCxnSpPr>
            <p:spPr>
              <a:xfrm flipH="1">
                <a:off x="1816622" y="3107044"/>
                <a:ext cx="685475" cy="10437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מחבר ישר 146">
                <a:extLst>
                  <a:ext uri="{FF2B5EF4-FFF2-40B4-BE49-F238E27FC236}">
                    <a16:creationId xmlns:a16="http://schemas.microsoft.com/office/drawing/2014/main" id="{5FC58BDD-4665-4A74-826D-3C154C25A264}"/>
                  </a:ext>
                </a:extLst>
              </p:cNvPr>
              <p:cNvCxnSpPr>
                <a:cxnSpLocks/>
              </p:cNvCxnSpPr>
              <p:nvPr/>
            </p:nvCxnSpPr>
            <p:spPr>
              <a:xfrm flipH="1">
                <a:off x="1590232" y="2260506"/>
                <a:ext cx="945073" cy="1747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מחבר ישר 148">
                <a:extLst>
                  <a:ext uri="{FF2B5EF4-FFF2-40B4-BE49-F238E27FC236}">
                    <a16:creationId xmlns:a16="http://schemas.microsoft.com/office/drawing/2014/main" id="{34BA4F97-56E8-45DA-9218-B71A3341B4B2}"/>
                  </a:ext>
                </a:extLst>
              </p:cNvPr>
              <p:cNvCxnSpPr>
                <a:cxnSpLocks/>
              </p:cNvCxnSpPr>
              <p:nvPr/>
            </p:nvCxnSpPr>
            <p:spPr>
              <a:xfrm flipH="1">
                <a:off x="2531760" y="2839218"/>
                <a:ext cx="629377" cy="2862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מחבר ישר 19">
                <a:extLst>
                  <a:ext uri="{FF2B5EF4-FFF2-40B4-BE49-F238E27FC236}">
                    <a16:creationId xmlns:a16="http://schemas.microsoft.com/office/drawing/2014/main" id="{32710594-D01F-4AC1-A228-D5B955A3109B}"/>
                  </a:ext>
                </a:extLst>
              </p:cNvPr>
              <p:cNvCxnSpPr>
                <a:cxnSpLocks/>
              </p:cNvCxnSpPr>
              <p:nvPr/>
            </p:nvCxnSpPr>
            <p:spPr>
              <a:xfrm>
                <a:off x="6228184" y="2636912"/>
                <a:ext cx="0" cy="390139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F7AE15A9-1164-411C-AD93-E65E11377371}"/>
                  </a:ext>
                </a:extLst>
              </p:cNvPr>
              <p:cNvCxnSpPr>
                <a:cxnSpLocks/>
              </p:cNvCxnSpPr>
              <p:nvPr/>
            </p:nvCxnSpPr>
            <p:spPr>
              <a:xfrm>
                <a:off x="5652120" y="2471217"/>
                <a:ext cx="0" cy="40435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מחבר ישר 28">
                <a:extLst>
                  <a:ext uri="{FF2B5EF4-FFF2-40B4-BE49-F238E27FC236}">
                    <a16:creationId xmlns:a16="http://schemas.microsoft.com/office/drawing/2014/main" id="{274D1DFB-A2BD-45A7-8A73-2894F8156F2D}"/>
                  </a:ext>
                </a:extLst>
              </p:cNvPr>
              <p:cNvCxnSpPr>
                <a:cxnSpLocks/>
              </p:cNvCxnSpPr>
              <p:nvPr/>
            </p:nvCxnSpPr>
            <p:spPr>
              <a:xfrm>
                <a:off x="4860032" y="2420888"/>
                <a:ext cx="0" cy="40435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מחבר ישר 32">
                <a:extLst>
                  <a:ext uri="{FF2B5EF4-FFF2-40B4-BE49-F238E27FC236}">
                    <a16:creationId xmlns:a16="http://schemas.microsoft.com/office/drawing/2014/main" id="{3EFD220A-2397-4385-B17F-4CFA72824736}"/>
                  </a:ext>
                </a:extLst>
              </p:cNvPr>
              <p:cNvCxnSpPr>
                <a:cxnSpLocks/>
              </p:cNvCxnSpPr>
              <p:nvPr/>
            </p:nvCxnSpPr>
            <p:spPr>
              <a:xfrm>
                <a:off x="4067944" y="2420888"/>
                <a:ext cx="0" cy="40435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מחבר ישר 33">
                <a:extLst>
                  <a:ext uri="{FF2B5EF4-FFF2-40B4-BE49-F238E27FC236}">
                    <a16:creationId xmlns:a16="http://schemas.microsoft.com/office/drawing/2014/main" id="{5CF9360C-9B25-460C-9902-4A865072E7ED}"/>
                  </a:ext>
                </a:extLst>
              </p:cNvPr>
              <p:cNvCxnSpPr>
                <a:cxnSpLocks/>
              </p:cNvCxnSpPr>
              <p:nvPr/>
            </p:nvCxnSpPr>
            <p:spPr>
              <a:xfrm>
                <a:off x="3142124" y="1383677"/>
                <a:ext cx="0" cy="50808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מחבר ישר 92">
                <a:extLst>
                  <a:ext uri="{FF2B5EF4-FFF2-40B4-BE49-F238E27FC236}">
                    <a16:creationId xmlns:a16="http://schemas.microsoft.com/office/drawing/2014/main" id="{62ED591C-C8F1-4D0F-99DF-3189D15534B9}"/>
                  </a:ext>
                </a:extLst>
              </p:cNvPr>
              <p:cNvCxnSpPr>
                <a:cxnSpLocks/>
              </p:cNvCxnSpPr>
              <p:nvPr/>
            </p:nvCxnSpPr>
            <p:spPr>
              <a:xfrm flipH="1" flipV="1">
                <a:off x="2620480" y="4586895"/>
                <a:ext cx="2280461" cy="18061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65359AAD-EFDB-4858-817F-F6427F1674CD}"/>
                  </a:ext>
                </a:extLst>
              </p:cNvPr>
              <p:cNvCxnSpPr>
                <a:cxnSpLocks/>
              </p:cNvCxnSpPr>
              <p:nvPr/>
            </p:nvCxnSpPr>
            <p:spPr>
              <a:xfrm>
                <a:off x="2555776" y="1314271"/>
                <a:ext cx="0" cy="52713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מחבר ישר 98">
                <a:extLst>
                  <a:ext uri="{FF2B5EF4-FFF2-40B4-BE49-F238E27FC236}">
                    <a16:creationId xmlns:a16="http://schemas.microsoft.com/office/drawing/2014/main" id="{F4C01C27-6AD9-43BC-BF6A-E9BA6F317F70}"/>
                  </a:ext>
                </a:extLst>
              </p:cNvPr>
              <p:cNvCxnSpPr>
                <a:cxnSpLocks/>
              </p:cNvCxnSpPr>
              <p:nvPr/>
            </p:nvCxnSpPr>
            <p:spPr>
              <a:xfrm flipH="1">
                <a:off x="2552735" y="4768950"/>
                <a:ext cx="2266978" cy="18113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מחבר ישר 44">
                <a:extLst>
                  <a:ext uri="{FF2B5EF4-FFF2-40B4-BE49-F238E27FC236}">
                    <a16:creationId xmlns:a16="http://schemas.microsoft.com/office/drawing/2014/main" id="{7EB4E450-C918-4162-BF5C-B957CDAFA8FD}"/>
                  </a:ext>
                </a:extLst>
              </p:cNvPr>
              <p:cNvCxnSpPr>
                <a:cxnSpLocks/>
              </p:cNvCxnSpPr>
              <p:nvPr/>
            </p:nvCxnSpPr>
            <p:spPr>
              <a:xfrm>
                <a:off x="7020272" y="3157829"/>
                <a:ext cx="0" cy="34277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אליפסה 124">
                <a:extLst>
                  <a:ext uri="{FF2B5EF4-FFF2-40B4-BE49-F238E27FC236}">
                    <a16:creationId xmlns:a16="http://schemas.microsoft.com/office/drawing/2014/main" id="{F5CAF41E-8836-429B-B3BE-F94DE7655048}"/>
                  </a:ext>
                </a:extLst>
              </p:cNvPr>
              <p:cNvSpPr/>
              <p:nvPr/>
            </p:nvSpPr>
            <p:spPr>
              <a:xfrm>
                <a:off x="6113316" y="6508073"/>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B</a:t>
                </a:r>
                <a:endParaRPr lang="he-IL" dirty="0">
                  <a:solidFill>
                    <a:sysClr val="windowText" lastClr="000000"/>
                  </a:solidFill>
                </a:endParaRPr>
              </a:p>
            </p:txBody>
          </p:sp>
          <p:sp>
            <p:nvSpPr>
              <p:cNvPr id="126" name="אליפסה 125">
                <a:extLst>
                  <a:ext uri="{FF2B5EF4-FFF2-40B4-BE49-F238E27FC236}">
                    <a16:creationId xmlns:a16="http://schemas.microsoft.com/office/drawing/2014/main" id="{DE568025-5E05-4229-83C7-A89996E1FB49}"/>
                  </a:ext>
                </a:extLst>
              </p:cNvPr>
              <p:cNvSpPr/>
              <p:nvPr/>
            </p:nvSpPr>
            <p:spPr>
              <a:xfrm>
                <a:off x="6857580" y="652044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A</a:t>
                </a:r>
                <a:endParaRPr lang="he-IL" dirty="0">
                  <a:solidFill>
                    <a:sysClr val="windowText" lastClr="000000"/>
                  </a:solidFill>
                </a:endParaRPr>
              </a:p>
            </p:txBody>
          </p:sp>
          <p:sp>
            <p:nvSpPr>
              <p:cNvPr id="127" name="אליפסה 126">
                <a:extLst>
                  <a:ext uri="{FF2B5EF4-FFF2-40B4-BE49-F238E27FC236}">
                    <a16:creationId xmlns:a16="http://schemas.microsoft.com/office/drawing/2014/main" id="{1F6B48A6-1232-4753-87B8-3DFCCDEDD087}"/>
                  </a:ext>
                </a:extLst>
              </p:cNvPr>
              <p:cNvSpPr/>
              <p:nvPr/>
            </p:nvSpPr>
            <p:spPr>
              <a:xfrm>
                <a:off x="4688294" y="6483602"/>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D</a:t>
                </a:r>
                <a:endParaRPr lang="he-IL" dirty="0">
                  <a:solidFill>
                    <a:sysClr val="windowText" lastClr="000000"/>
                  </a:solidFill>
                </a:endParaRPr>
              </a:p>
            </p:txBody>
          </p:sp>
          <p:sp>
            <p:nvSpPr>
              <p:cNvPr id="128" name="אליפסה 127">
                <a:extLst>
                  <a:ext uri="{FF2B5EF4-FFF2-40B4-BE49-F238E27FC236}">
                    <a16:creationId xmlns:a16="http://schemas.microsoft.com/office/drawing/2014/main" id="{92A89DF7-9DDC-4D63-B802-D0F3938B597A}"/>
                  </a:ext>
                </a:extLst>
              </p:cNvPr>
              <p:cNvSpPr/>
              <p:nvPr/>
            </p:nvSpPr>
            <p:spPr>
              <a:xfrm>
                <a:off x="5508108" y="6492460"/>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C</a:t>
                </a:r>
                <a:endParaRPr lang="he-IL" dirty="0">
                  <a:solidFill>
                    <a:sysClr val="windowText" lastClr="000000"/>
                  </a:solidFill>
                </a:endParaRPr>
              </a:p>
            </p:txBody>
          </p:sp>
          <p:sp>
            <p:nvSpPr>
              <p:cNvPr id="129" name="אליפסה 128">
                <a:extLst>
                  <a:ext uri="{FF2B5EF4-FFF2-40B4-BE49-F238E27FC236}">
                    <a16:creationId xmlns:a16="http://schemas.microsoft.com/office/drawing/2014/main" id="{5EBF2063-D23A-4FE2-978D-5B513B35FD00}"/>
                  </a:ext>
                </a:extLst>
              </p:cNvPr>
              <p:cNvSpPr/>
              <p:nvPr/>
            </p:nvSpPr>
            <p:spPr>
              <a:xfrm>
                <a:off x="1648904" y="652087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H</a:t>
                </a:r>
                <a:endParaRPr lang="he-IL" dirty="0">
                  <a:solidFill>
                    <a:sysClr val="windowText" lastClr="000000"/>
                  </a:solidFill>
                </a:endParaRPr>
              </a:p>
            </p:txBody>
          </p:sp>
          <p:sp>
            <p:nvSpPr>
              <p:cNvPr id="130" name="אליפסה 129">
                <a:extLst>
                  <a:ext uri="{FF2B5EF4-FFF2-40B4-BE49-F238E27FC236}">
                    <a16:creationId xmlns:a16="http://schemas.microsoft.com/office/drawing/2014/main" id="{D520E0BB-AD1C-4E91-9983-8FC9FE24213B}"/>
                  </a:ext>
                </a:extLst>
              </p:cNvPr>
              <p:cNvSpPr/>
              <p:nvPr/>
            </p:nvSpPr>
            <p:spPr>
              <a:xfrm>
                <a:off x="2380731" y="6485246"/>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G</a:t>
                </a:r>
                <a:endParaRPr lang="he-IL" dirty="0">
                  <a:solidFill>
                    <a:sysClr val="windowText" lastClr="000000"/>
                  </a:solidFill>
                </a:endParaRPr>
              </a:p>
            </p:txBody>
          </p:sp>
          <p:sp>
            <p:nvSpPr>
              <p:cNvPr id="131" name="אליפסה 130">
                <a:extLst>
                  <a:ext uri="{FF2B5EF4-FFF2-40B4-BE49-F238E27FC236}">
                    <a16:creationId xmlns:a16="http://schemas.microsoft.com/office/drawing/2014/main" id="{95035728-940E-4066-AD71-029EAAA4827F}"/>
                  </a:ext>
                </a:extLst>
              </p:cNvPr>
              <p:cNvSpPr/>
              <p:nvPr/>
            </p:nvSpPr>
            <p:spPr>
              <a:xfrm>
                <a:off x="2965863" y="649760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F</a:t>
                </a:r>
                <a:endParaRPr lang="he-IL" dirty="0">
                  <a:solidFill>
                    <a:sysClr val="windowText" lastClr="000000"/>
                  </a:solidFill>
                </a:endParaRPr>
              </a:p>
            </p:txBody>
          </p:sp>
          <p:sp>
            <p:nvSpPr>
              <p:cNvPr id="132" name="אליפסה 131">
                <a:extLst>
                  <a:ext uri="{FF2B5EF4-FFF2-40B4-BE49-F238E27FC236}">
                    <a16:creationId xmlns:a16="http://schemas.microsoft.com/office/drawing/2014/main" id="{8BD263CE-C5B2-47F0-90A8-8E507F7D393E}"/>
                  </a:ext>
                </a:extLst>
              </p:cNvPr>
              <p:cNvSpPr/>
              <p:nvPr/>
            </p:nvSpPr>
            <p:spPr>
              <a:xfrm>
                <a:off x="3903775" y="6492460"/>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solidFill>
                      <a:sysClr val="windowText" lastClr="000000"/>
                    </a:solidFill>
                  </a:rPr>
                  <a:t>E</a:t>
                </a:r>
                <a:endParaRPr lang="he-IL" dirty="0">
                  <a:solidFill>
                    <a:sysClr val="windowText" lastClr="000000"/>
                  </a:solidFill>
                </a:endParaRPr>
              </a:p>
            </p:txBody>
          </p:sp>
          <p:cxnSp>
            <p:nvCxnSpPr>
              <p:cNvPr id="151" name="מחבר ישר 150">
                <a:extLst>
                  <a:ext uri="{FF2B5EF4-FFF2-40B4-BE49-F238E27FC236}">
                    <a16:creationId xmlns:a16="http://schemas.microsoft.com/office/drawing/2014/main" id="{1C0668F4-016F-4015-80D0-25FC08BAEE7C}"/>
                  </a:ext>
                </a:extLst>
              </p:cNvPr>
              <p:cNvCxnSpPr>
                <a:cxnSpLocks/>
              </p:cNvCxnSpPr>
              <p:nvPr/>
            </p:nvCxnSpPr>
            <p:spPr>
              <a:xfrm flipH="1">
                <a:off x="720985" y="4046808"/>
                <a:ext cx="869247" cy="180078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3" name="מחבר ישר 152">
                <a:extLst>
                  <a:ext uri="{FF2B5EF4-FFF2-40B4-BE49-F238E27FC236}">
                    <a16:creationId xmlns:a16="http://schemas.microsoft.com/office/drawing/2014/main" id="{433FB014-98EC-4C2F-A444-AD9EC64A0BD0}"/>
                  </a:ext>
                </a:extLst>
              </p:cNvPr>
              <p:cNvCxnSpPr>
                <a:cxnSpLocks/>
              </p:cNvCxnSpPr>
              <p:nvPr/>
            </p:nvCxnSpPr>
            <p:spPr>
              <a:xfrm flipH="1">
                <a:off x="708372" y="4186835"/>
                <a:ext cx="1062361" cy="19427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5" name="מחבר ישר 154">
                <a:extLst>
                  <a:ext uri="{FF2B5EF4-FFF2-40B4-BE49-F238E27FC236}">
                    <a16:creationId xmlns:a16="http://schemas.microsoft.com/office/drawing/2014/main" id="{2682E18F-AAA6-4F71-B9D0-C24C97B142D5}"/>
                  </a:ext>
                </a:extLst>
              </p:cNvPr>
              <p:cNvCxnSpPr>
                <a:cxnSpLocks/>
              </p:cNvCxnSpPr>
              <p:nvPr/>
            </p:nvCxnSpPr>
            <p:spPr>
              <a:xfrm flipH="1">
                <a:off x="963645" y="4871410"/>
                <a:ext cx="791968" cy="147075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149" name="צורה חופשית: צורה 6148">
                <a:extLst>
                  <a:ext uri="{FF2B5EF4-FFF2-40B4-BE49-F238E27FC236}">
                    <a16:creationId xmlns:a16="http://schemas.microsoft.com/office/drawing/2014/main" id="{F00603A4-9D38-4934-B913-578B8AE4BC78}"/>
                  </a:ext>
                </a:extLst>
              </p:cNvPr>
              <p:cNvSpPr/>
              <p:nvPr/>
            </p:nvSpPr>
            <p:spPr>
              <a:xfrm>
                <a:off x="1126067" y="1259416"/>
                <a:ext cx="1414096" cy="1788583"/>
              </a:xfrm>
              <a:custGeom>
                <a:avLst/>
                <a:gdLst>
                  <a:gd name="connsiteX0" fmla="*/ 1041400 w 1473200"/>
                  <a:gd name="connsiteY0" fmla="*/ 1718733 h 1854200"/>
                  <a:gd name="connsiteX1" fmla="*/ 677333 w 1473200"/>
                  <a:gd name="connsiteY1" fmla="*/ 1854200 h 1854200"/>
                  <a:gd name="connsiteX2" fmla="*/ 177800 w 1473200"/>
                  <a:gd name="connsiteY2" fmla="*/ 1718733 h 1854200"/>
                  <a:gd name="connsiteX3" fmla="*/ 169333 w 1473200"/>
                  <a:gd name="connsiteY3" fmla="*/ 1642533 h 1854200"/>
                  <a:gd name="connsiteX4" fmla="*/ 127000 w 1473200"/>
                  <a:gd name="connsiteY4" fmla="*/ 1515533 h 1854200"/>
                  <a:gd name="connsiteX5" fmla="*/ 84666 w 1473200"/>
                  <a:gd name="connsiteY5" fmla="*/ 1439333 h 1854200"/>
                  <a:gd name="connsiteX6" fmla="*/ 0 w 1473200"/>
                  <a:gd name="connsiteY6" fmla="*/ 1261533 h 1854200"/>
                  <a:gd name="connsiteX7" fmla="*/ 194733 w 1473200"/>
                  <a:gd name="connsiteY7" fmla="*/ 1007533 h 1854200"/>
                  <a:gd name="connsiteX8" fmla="*/ 67733 w 1473200"/>
                  <a:gd name="connsiteY8" fmla="*/ 778933 h 1854200"/>
                  <a:gd name="connsiteX9" fmla="*/ 372533 w 1473200"/>
                  <a:gd name="connsiteY9" fmla="*/ 474133 h 1854200"/>
                  <a:gd name="connsiteX10" fmla="*/ 1007533 w 1473200"/>
                  <a:gd name="connsiteY10" fmla="*/ 143933 h 1854200"/>
                  <a:gd name="connsiteX11" fmla="*/ 1473200 w 1473200"/>
                  <a:gd name="connsiteY11" fmla="*/ 0 h 1854200"/>
                  <a:gd name="connsiteX12" fmla="*/ 1439333 w 1473200"/>
                  <a:gd name="connsiteY12" fmla="*/ 1041400 h 1854200"/>
                  <a:gd name="connsiteX13" fmla="*/ 1041400 w 1473200"/>
                  <a:gd name="connsiteY13" fmla="*/ 1718733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3200" h="1854200">
                    <a:moveTo>
                      <a:pt x="1041400" y="1718733"/>
                    </a:moveTo>
                    <a:lnTo>
                      <a:pt x="677333" y="1854200"/>
                    </a:lnTo>
                    <a:lnTo>
                      <a:pt x="177800" y="1718733"/>
                    </a:lnTo>
                    <a:lnTo>
                      <a:pt x="169333" y="1642533"/>
                    </a:lnTo>
                    <a:lnTo>
                      <a:pt x="127000" y="1515533"/>
                    </a:lnTo>
                    <a:lnTo>
                      <a:pt x="84666" y="1439333"/>
                    </a:lnTo>
                    <a:lnTo>
                      <a:pt x="0" y="1261533"/>
                    </a:lnTo>
                    <a:lnTo>
                      <a:pt x="194733" y="1007533"/>
                    </a:lnTo>
                    <a:lnTo>
                      <a:pt x="67733" y="778933"/>
                    </a:lnTo>
                    <a:lnTo>
                      <a:pt x="372533" y="474133"/>
                    </a:lnTo>
                    <a:lnTo>
                      <a:pt x="1007533" y="143933"/>
                    </a:lnTo>
                    <a:lnTo>
                      <a:pt x="1473200" y="0"/>
                    </a:lnTo>
                    <a:lnTo>
                      <a:pt x="1439333" y="1041400"/>
                    </a:lnTo>
                    <a:lnTo>
                      <a:pt x="1041400" y="1718733"/>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75" name="מחבר ישר 74">
              <a:extLst>
                <a:ext uri="{FF2B5EF4-FFF2-40B4-BE49-F238E27FC236}">
                  <a16:creationId xmlns:a16="http://schemas.microsoft.com/office/drawing/2014/main" id="{325576B9-7101-447E-972A-800B0AF75CB1}"/>
                </a:ext>
              </a:extLst>
            </p:cNvPr>
            <p:cNvCxnSpPr>
              <a:cxnSpLocks/>
            </p:cNvCxnSpPr>
            <p:nvPr/>
          </p:nvCxnSpPr>
          <p:spPr>
            <a:xfrm flipH="1" flipV="1">
              <a:off x="2071142" y="5177969"/>
              <a:ext cx="814524" cy="70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8" name="מחבר ישר 117">
            <a:extLst>
              <a:ext uri="{FF2B5EF4-FFF2-40B4-BE49-F238E27FC236}">
                <a16:creationId xmlns:a16="http://schemas.microsoft.com/office/drawing/2014/main" id="{4225E53B-20C5-46F8-A921-7227F9EE5338}"/>
              </a:ext>
            </a:extLst>
          </p:cNvPr>
          <p:cNvCxnSpPr>
            <a:cxnSpLocks/>
          </p:cNvCxnSpPr>
          <p:nvPr/>
        </p:nvCxnSpPr>
        <p:spPr>
          <a:xfrm flipH="1" flipV="1">
            <a:off x="5042953" y="3008309"/>
            <a:ext cx="2058548" cy="12217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מחבר ישר 112">
            <a:extLst>
              <a:ext uri="{FF2B5EF4-FFF2-40B4-BE49-F238E27FC236}">
                <a16:creationId xmlns:a16="http://schemas.microsoft.com/office/drawing/2014/main" id="{2B18074A-A75F-4C43-8EFF-8ED79341F7DD}"/>
              </a:ext>
            </a:extLst>
          </p:cNvPr>
          <p:cNvCxnSpPr>
            <a:cxnSpLocks/>
          </p:cNvCxnSpPr>
          <p:nvPr/>
        </p:nvCxnSpPr>
        <p:spPr>
          <a:xfrm flipH="1" flipV="1">
            <a:off x="2819504" y="2820264"/>
            <a:ext cx="2222430" cy="19830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מחבר ישר 110">
            <a:extLst>
              <a:ext uri="{FF2B5EF4-FFF2-40B4-BE49-F238E27FC236}">
                <a16:creationId xmlns:a16="http://schemas.microsoft.com/office/drawing/2014/main" id="{71AC10C0-D4AF-4CE2-BD51-4BD72D0301E4}"/>
              </a:ext>
            </a:extLst>
          </p:cNvPr>
          <p:cNvCxnSpPr>
            <a:cxnSpLocks/>
          </p:cNvCxnSpPr>
          <p:nvPr/>
        </p:nvCxnSpPr>
        <p:spPr>
          <a:xfrm flipH="1" flipV="1">
            <a:off x="2884583" y="4428297"/>
            <a:ext cx="2146374" cy="17386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9" name="קבוצה 18">
            <a:extLst>
              <a:ext uri="{FF2B5EF4-FFF2-40B4-BE49-F238E27FC236}">
                <a16:creationId xmlns:a16="http://schemas.microsoft.com/office/drawing/2014/main" id="{4C6C1F10-BF60-48F0-9960-0FC40CDFD777}"/>
              </a:ext>
            </a:extLst>
          </p:cNvPr>
          <p:cNvGrpSpPr/>
          <p:nvPr/>
        </p:nvGrpSpPr>
        <p:grpSpPr>
          <a:xfrm>
            <a:off x="4052015" y="1556540"/>
            <a:ext cx="3782354" cy="2948534"/>
            <a:chOff x="4052015" y="1556540"/>
            <a:chExt cx="3782354" cy="2948534"/>
          </a:xfrm>
        </p:grpSpPr>
        <p:sp>
          <p:nvSpPr>
            <p:cNvPr id="13" name="TextBox 12">
              <a:extLst>
                <a:ext uri="{FF2B5EF4-FFF2-40B4-BE49-F238E27FC236}">
                  <a16:creationId xmlns:a16="http://schemas.microsoft.com/office/drawing/2014/main" id="{71C87DF6-2767-4392-8342-FC6D741BFBC6}"/>
                </a:ext>
              </a:extLst>
            </p:cNvPr>
            <p:cNvSpPr txBox="1"/>
            <p:nvPr/>
          </p:nvSpPr>
          <p:spPr>
            <a:xfrm>
              <a:off x="6225077" y="1556540"/>
              <a:ext cx="1609292" cy="661543"/>
            </a:xfrm>
            <a:prstGeom prst="rect">
              <a:avLst/>
            </a:prstGeom>
            <a:noFill/>
            <a:ln>
              <a:solidFill>
                <a:schemeClr val="tx1"/>
              </a:solidFill>
            </a:ln>
          </p:spPr>
          <p:txBody>
            <a:bodyPr wrap="square" rtlCol="1">
              <a:spAutoFit/>
            </a:bodyPr>
            <a:lstStyle/>
            <a:p>
              <a:pPr algn="ctr"/>
              <a:r>
                <a:rPr lang="he-IL" b="1" dirty="0"/>
                <a:t>חיבורי בסיס מתקן</a:t>
              </a:r>
            </a:p>
          </p:txBody>
        </p:sp>
        <p:cxnSp>
          <p:nvCxnSpPr>
            <p:cNvPr id="15" name="מחבר חץ ישר 14">
              <a:extLst>
                <a:ext uri="{FF2B5EF4-FFF2-40B4-BE49-F238E27FC236}">
                  <a16:creationId xmlns:a16="http://schemas.microsoft.com/office/drawing/2014/main" id="{A3A629E3-3571-41B1-A8E3-8AFAE3CC4CAC}"/>
                </a:ext>
              </a:extLst>
            </p:cNvPr>
            <p:cNvCxnSpPr>
              <a:stCxn id="13" idx="1"/>
            </p:cNvCxnSpPr>
            <p:nvPr/>
          </p:nvCxnSpPr>
          <p:spPr>
            <a:xfrm flipH="1">
              <a:off x="5292080" y="1887312"/>
              <a:ext cx="932997" cy="1120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מחבר חץ ישר 94">
              <a:extLst>
                <a:ext uri="{FF2B5EF4-FFF2-40B4-BE49-F238E27FC236}">
                  <a16:creationId xmlns:a16="http://schemas.microsoft.com/office/drawing/2014/main" id="{5A992411-B87E-4FA4-80D0-76D323922861}"/>
                </a:ext>
              </a:extLst>
            </p:cNvPr>
            <p:cNvCxnSpPr>
              <a:cxnSpLocks/>
              <a:stCxn id="13" idx="1"/>
            </p:cNvCxnSpPr>
            <p:nvPr/>
          </p:nvCxnSpPr>
          <p:spPr>
            <a:xfrm flipH="1">
              <a:off x="4463543" y="1887312"/>
              <a:ext cx="1761534" cy="1082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מחבר חץ ישר 95">
              <a:extLst>
                <a:ext uri="{FF2B5EF4-FFF2-40B4-BE49-F238E27FC236}">
                  <a16:creationId xmlns:a16="http://schemas.microsoft.com/office/drawing/2014/main" id="{766184B7-FFE7-40A0-880B-5408D5F4F356}"/>
                </a:ext>
              </a:extLst>
            </p:cNvPr>
            <p:cNvCxnSpPr>
              <a:cxnSpLocks/>
              <a:stCxn id="13" idx="2"/>
            </p:cNvCxnSpPr>
            <p:nvPr/>
          </p:nvCxnSpPr>
          <p:spPr>
            <a:xfrm flipH="1">
              <a:off x="5463137" y="2218083"/>
              <a:ext cx="1566586" cy="2268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מחבר חץ ישר 97">
              <a:extLst>
                <a:ext uri="{FF2B5EF4-FFF2-40B4-BE49-F238E27FC236}">
                  <a16:creationId xmlns:a16="http://schemas.microsoft.com/office/drawing/2014/main" id="{6069B5BE-EE02-4B76-987C-B8EFFFE94067}"/>
                </a:ext>
              </a:extLst>
            </p:cNvPr>
            <p:cNvCxnSpPr>
              <a:cxnSpLocks/>
              <a:stCxn id="13" idx="2"/>
            </p:cNvCxnSpPr>
            <p:nvPr/>
          </p:nvCxnSpPr>
          <p:spPr>
            <a:xfrm flipH="1">
              <a:off x="4052015" y="2218083"/>
              <a:ext cx="2977708" cy="2286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additive="base">
                                        <p:cTn id="31" dur="500" fill="hold"/>
                                        <p:tgtEl>
                                          <p:spTgt spid="118"/>
                                        </p:tgtEl>
                                        <p:attrNameLst>
                                          <p:attrName>ppt_x</p:attrName>
                                        </p:attrNameLst>
                                      </p:cBhvr>
                                      <p:tavLst>
                                        <p:tav tm="0">
                                          <p:val>
                                            <p:strVal val="#ppt_x"/>
                                          </p:val>
                                        </p:tav>
                                        <p:tav tm="100000">
                                          <p:val>
                                            <p:strVal val="#ppt_x"/>
                                          </p:val>
                                        </p:tav>
                                      </p:tavLst>
                                    </p:anim>
                                    <p:anim calcmode="lin" valueType="num">
                                      <p:cBhvr additive="base">
                                        <p:cTn id="32" dur="500" fill="hold"/>
                                        <p:tgtEl>
                                          <p:spTgt spid="1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500" fill="hold"/>
                                        <p:tgtEl>
                                          <p:spTgt spid="123"/>
                                        </p:tgtEl>
                                        <p:attrNameLst>
                                          <p:attrName>ppt_x</p:attrName>
                                        </p:attrNameLst>
                                      </p:cBhvr>
                                      <p:tavLst>
                                        <p:tav tm="0">
                                          <p:val>
                                            <p:strVal val="#ppt_x"/>
                                          </p:val>
                                        </p:tav>
                                        <p:tav tm="100000">
                                          <p:val>
                                            <p:strVal val="#ppt_x"/>
                                          </p:val>
                                        </p:tav>
                                      </p:tavLst>
                                    </p:anim>
                                    <p:anim calcmode="lin" valueType="num">
                                      <p:cBhvr additive="base">
                                        <p:cTn id="36"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1"/>
                                        </p:tgtEl>
                                        <p:attrNameLst>
                                          <p:attrName>style.visibility</p:attrName>
                                        </p:attrNameLst>
                                      </p:cBhvr>
                                      <p:to>
                                        <p:strVal val="visible"/>
                                      </p:to>
                                    </p:set>
                                    <p:anim calcmode="lin" valueType="num">
                                      <p:cBhvr additive="base">
                                        <p:cTn id="41" dur="500" fill="hold"/>
                                        <p:tgtEl>
                                          <p:spTgt spid="111"/>
                                        </p:tgtEl>
                                        <p:attrNameLst>
                                          <p:attrName>ppt_x</p:attrName>
                                        </p:attrNameLst>
                                      </p:cBhvr>
                                      <p:tavLst>
                                        <p:tav tm="0">
                                          <p:val>
                                            <p:strVal val="#ppt_x"/>
                                          </p:val>
                                        </p:tav>
                                        <p:tav tm="100000">
                                          <p:val>
                                            <p:strVal val="#ppt_x"/>
                                          </p:val>
                                        </p:tav>
                                      </p:tavLst>
                                    </p:anim>
                                    <p:anim calcmode="lin" valueType="num">
                                      <p:cBhvr additive="base">
                                        <p:cTn id="42" dur="500" fill="hold"/>
                                        <p:tgtEl>
                                          <p:spTgt spid="1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3"/>
                                        </p:tgtEl>
                                        <p:attrNameLst>
                                          <p:attrName>style.visibility</p:attrName>
                                        </p:attrNameLst>
                                      </p:cBhvr>
                                      <p:to>
                                        <p:strVal val="visible"/>
                                      </p:to>
                                    </p:set>
                                    <p:anim calcmode="lin" valueType="num">
                                      <p:cBhvr additive="base">
                                        <p:cTn id="45" dur="500" fill="hold"/>
                                        <p:tgtEl>
                                          <p:spTgt spid="113"/>
                                        </p:tgtEl>
                                        <p:attrNameLst>
                                          <p:attrName>ppt_x</p:attrName>
                                        </p:attrNameLst>
                                      </p:cBhvr>
                                      <p:tavLst>
                                        <p:tav tm="0">
                                          <p:val>
                                            <p:strVal val="#ppt_x"/>
                                          </p:val>
                                        </p:tav>
                                        <p:tav tm="100000">
                                          <p:val>
                                            <p:strVal val="#ppt_x"/>
                                          </p:val>
                                        </p:tav>
                                      </p:tavLst>
                                    </p:anim>
                                    <p:anim calcmode="lin" valueType="num">
                                      <p:cBhvr additive="base">
                                        <p:cTn id="46"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theme/theme1.xml><?xml version="1.0" encoding="utf-8"?>
<a:theme xmlns:a="http://schemas.openxmlformats.org/drawingml/2006/main" name="ערכת נושא1">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3862</TotalTime>
  <Words>2203</Words>
  <Application>Microsoft Office PowerPoint</Application>
  <PresentationFormat>‫הצגה על המסך (4:3)</PresentationFormat>
  <Paragraphs>412</Paragraphs>
  <Slides>51</Slides>
  <Notes>46</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51</vt:i4>
      </vt:variant>
    </vt:vector>
  </HeadingPairs>
  <TitlesOfParts>
    <vt:vector size="63" baseType="lpstr">
      <vt:lpstr>Arial</vt:lpstr>
      <vt:lpstr>Assistant</vt:lpstr>
      <vt:lpstr>BN Varda</vt:lpstr>
      <vt:lpstr>Calibri</vt:lpstr>
      <vt:lpstr>David</vt:lpstr>
      <vt:lpstr>Georgia</vt:lpstr>
      <vt:lpstr>Gisha</vt:lpstr>
      <vt:lpstr>Times New Roman</vt:lpstr>
      <vt:lpstr>Times New Roman (Hebrew)</vt:lpstr>
      <vt:lpstr>Trebuchet MS</vt:lpstr>
      <vt:lpstr>Wingdings</vt:lpstr>
      <vt:lpstr>ערכת נושא1</vt:lpstr>
      <vt:lpstr>מצגת של PowerPoint‏</vt:lpstr>
      <vt:lpstr>תיק מבנה מחנאי</vt:lpstr>
      <vt:lpstr>תיק מבנה – תוכן התיק</vt:lpstr>
      <vt:lpstr>תיק מבנה שרטוטים היטלים</vt:lpstr>
      <vt:lpstr>שרטוטים– היטל על</vt:lpstr>
      <vt:lpstr>שרטוטים– היטל על</vt:lpstr>
      <vt:lpstr>מצגת של PowerPoint‏</vt:lpstr>
      <vt:lpstr>שרטוטים– היטל צד</vt:lpstr>
      <vt:lpstr>שרטוטים– היטל צד</vt:lpstr>
      <vt:lpstr>תיק מבנה – היטל פנים</vt:lpstr>
      <vt:lpstr>שרטוטים – היטל פנים</vt:lpstr>
      <vt:lpstr>שרטוטים– היטל אחורי</vt:lpstr>
      <vt:lpstr>הטלים / חזיתות - סיכום</vt:lpstr>
      <vt:lpstr>הטלים / חזיתות - סיכום</vt:lpstr>
      <vt:lpstr>שרטוטי קלפים</vt:lpstr>
      <vt:lpstr>שרטוטי קלפים</vt:lpstr>
      <vt:lpstr>מצגת של PowerPoint‏</vt:lpstr>
      <vt:lpstr>שרטוטי מפות</vt:lpstr>
      <vt:lpstr>שרטוטי מפות– מפת קלפים</vt:lpstr>
      <vt:lpstr>שרטוטי מפות– מפת קלפים</vt:lpstr>
      <vt:lpstr>שרטוטי מפות– מפת בסיסים ומיפוי השטח</vt:lpstr>
      <vt:lpstr>מצגת של PowerPoint‏</vt:lpstr>
      <vt:lpstr>מצגת של PowerPoint‏</vt:lpstr>
      <vt:lpstr>מצגת של PowerPoint‏</vt:lpstr>
      <vt:lpstr>שרטוטים– מפת קומות</vt:lpstr>
      <vt:lpstr>תיק מבנה – מפת קומות</vt:lpstr>
      <vt:lpstr>תיק מבנה – מפת חיבורים</vt:lpstr>
      <vt:lpstr>תיק מבנה – מפת חיבורים</vt:lpstr>
      <vt:lpstr>מצגת של PowerPoint‏</vt:lpstr>
      <vt:lpstr>תיק מבנה – שרטוטים</vt:lpstr>
      <vt:lpstr>הקמת המבנה</vt:lpstr>
      <vt:lpstr>תיק מבנה – סדר הקמה</vt:lpstr>
      <vt:lpstr>תיק מבנה – סדר פירוק</vt:lpstr>
      <vt:lpstr>תיק מבנה – תכנית ב'</vt:lpstr>
      <vt:lpstr>תיק מבנה – לו"ז הקמה</vt:lpstr>
      <vt:lpstr>תיק מבנה – לו"ז הקמה</vt:lpstr>
      <vt:lpstr>תיק מבנה – רשימות ציוד</vt:lpstr>
      <vt:lpstr>תיק מבנה – ניהול סיכונים</vt:lpstr>
      <vt:lpstr>קווים מנחים ודגשים כללים</vt:lpstr>
      <vt:lpstr>תיק מבנה – תמונות גורילה </vt:lpstr>
      <vt:lpstr>תיק מבנה – תמונות גורילה </vt:lpstr>
      <vt:lpstr>בניית הדגם</vt:lpstr>
      <vt:lpstr>בניית דגם</vt:lpstr>
      <vt:lpstr>בניית דגם</vt:lpstr>
      <vt:lpstr>בניית דגם</vt:lpstr>
      <vt:lpstr>אישורי מבנה בשבט</vt:lpstr>
      <vt:lpstr>דגשים לאישורי מבנה בשבט</vt:lpstr>
      <vt:lpstr>התנסות בשרטוט</vt:lpstr>
      <vt:lpstr>התנסות בשרטוט </vt:lpstr>
      <vt:lpstr>מבט על – ספינת פירטים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gil matok</dc:creator>
  <cp:lastModifiedBy>גיל מתוק</cp:lastModifiedBy>
  <cp:revision>215</cp:revision>
  <dcterms:created xsi:type="dcterms:W3CDTF">2013-05-05T16:57:21Z</dcterms:created>
  <dcterms:modified xsi:type="dcterms:W3CDTF">2018-10-15T21:50:54Z</dcterms:modified>
</cp:coreProperties>
</file>